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B76A3-ED46-48C6-AAF6-693879F718C1}" type="datetimeFigureOut">
              <a:rPr lang="zh-TW" altLang="en-US" smtClean="0"/>
              <a:t>2023/8/31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B415A-4708-4722-8DB0-358BA9DE07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34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2B679-AE23-4750-8FB0-6513430B89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0231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77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28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90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964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30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34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43339" y="5829267"/>
            <a:ext cx="1033515" cy="276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33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33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175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09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517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2" cstate="email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4117" cy="6860117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0" y="0"/>
            <a:ext cx="12194117" cy="686011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71000">
                <a:schemeClr val="bg1">
                  <a:lumMod val="9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36" tIns="60968" rIns="121936" bIns="609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2400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64122" y="4543119"/>
            <a:ext cx="4827879" cy="23170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118" y="-1"/>
            <a:ext cx="4317619" cy="586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56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71"/>
          <p:cNvSpPr txBox="1"/>
          <p:nvPr/>
        </p:nvSpPr>
        <p:spPr>
          <a:xfrm>
            <a:off x="3743739" y="2310850"/>
            <a:ext cx="8256917" cy="4196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altLang="zh-CN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【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112</a:t>
            </a:r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學年度缺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1</a:t>
            </a:r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名歷史代課老師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(18</a:t>
            </a:r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節課鐘點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)</a:t>
            </a:r>
            <a:r>
              <a:rPr lang="en-US" altLang="zh-CN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 】</a:t>
            </a:r>
            <a:endParaRPr lang="en-US" altLang="zh-TW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defTabSz="1219170"/>
            <a:endParaRPr lang="en-US" altLang="zh-TW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defTabSz="1219170"/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待教育局核定函轉為代理教師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(</a:t>
            </a:r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實缺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)</a:t>
            </a:r>
          </a:p>
          <a:p>
            <a:pPr defTabSz="1219170"/>
            <a:endParaRPr lang="en-US" altLang="zh-TW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defTabSz="1219170"/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大華國中於大雅交流道下，交通方便  歡迎到校服務，竭誠歡迎您一起當同事！</a:t>
            </a:r>
          </a:p>
          <a:p>
            <a:pPr defTabSz="1219170"/>
            <a:endParaRPr lang="zh-TW" altLang="en-US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defTabSz="1219170"/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           大華國中 教務主任 高誌隆 邀請您</a:t>
            </a:r>
          </a:p>
          <a:p>
            <a:pPr defTabSz="1219170"/>
            <a:endParaRPr lang="zh-TW" altLang="en-US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defTabSz="1219170"/>
            <a:r>
              <a:rPr lang="zh-TW" altLang="en-US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           連絡電話：</a:t>
            </a:r>
            <a:r>
              <a:rPr lang="en-US" altLang="zh-TW" sz="2667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04-25688251-112</a:t>
            </a:r>
            <a:endParaRPr lang="zh-CN" altLang="en-US" sz="2667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3887755" y="869888"/>
            <a:ext cx="79688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defRPr/>
            </a:pPr>
            <a:r>
              <a:rPr lang="zh-TW" altLang="en-US" sz="4800" b="1" dirty="0">
                <a:solidFill>
                  <a:srgbClr val="579892"/>
                </a:solidFill>
                <a:latin typeface="Arial"/>
                <a:ea typeface="微软雅黑"/>
                <a:cs typeface="+mn-ea"/>
                <a:sym typeface="+mn-lt"/>
              </a:rPr>
              <a:t>大華國中誠徵歷史代課教師</a:t>
            </a:r>
            <a:endParaRPr lang="zh-CN" altLang="en-US" sz="4800" b="1" spc="400" dirty="0">
              <a:solidFill>
                <a:srgbClr val="579892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240" y="1028733"/>
            <a:ext cx="5487280" cy="5487280"/>
          </a:xfrm>
          <a:prstGeom prst="rect">
            <a:avLst/>
          </a:prstGeom>
        </p:spPr>
      </p:pic>
      <p:cxnSp>
        <p:nvCxnSpPr>
          <p:cNvPr id="7" name="直接连接符 6"/>
          <p:cNvCxnSpPr>
            <a:cxnSpLocks/>
          </p:cNvCxnSpPr>
          <p:nvPr/>
        </p:nvCxnSpPr>
        <p:spPr>
          <a:xfrm>
            <a:off x="4031771" y="1796819"/>
            <a:ext cx="7680853" cy="0"/>
          </a:xfrm>
          <a:prstGeom prst="line">
            <a:avLst/>
          </a:prstGeom>
          <a:ln w="12700">
            <a:solidFill>
              <a:srgbClr val="579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4175787" y="1982272"/>
            <a:ext cx="249787" cy="249787"/>
          </a:xfrm>
          <a:prstGeom prst="ellipse">
            <a:avLst/>
          </a:prstGeom>
          <a:solidFill>
            <a:srgbClr val="579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srgbClr val="FFFFFF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672520" y="1971780"/>
            <a:ext cx="249787" cy="249787"/>
          </a:xfrm>
          <a:prstGeom prst="ellipse">
            <a:avLst/>
          </a:prstGeom>
          <a:solidFill>
            <a:srgbClr val="244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srgbClr val="FFFFFF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5167833" y="1996159"/>
            <a:ext cx="249787" cy="249787"/>
          </a:xfrm>
          <a:prstGeom prst="ellipse">
            <a:avLst/>
          </a:prstGeom>
          <a:solidFill>
            <a:srgbClr val="579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srgbClr val="FFFFFF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806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" fill="hold">
                          <p:stCondLst>
                            <p:cond delay="indefinite"/>
                          </p:stCondLst>
                          <p:childTnLst>
                            <p:par>
                              <p:cTn id="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" presetID="2" presetClass="entr" presetSubtype="2" fill="hold" grpId="0" nodeType="clickEffect" p14:presetBounceEnd="1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16000">
                                          <p:cBhvr additive="base">
                                            <p:cTn id="14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16000">
                                          <p:cBhvr additive="base">
                                            <p:cTn id="1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2" fill="hold" grpId="0" nodeType="withEffect" p14:presetBounceEnd="16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16000">
                                          <p:cBhvr additive="base">
                                            <p:cTn id="1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16000">
                                          <p:cBhvr additive="base">
                                            <p:cTn id="19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2" fill="hold" grpId="0" nodeType="withEffect" p14:presetBounceEnd="1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16000">
                                          <p:cBhvr additive="base">
                                            <p:cTn id="22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16000">
                                          <p:cBhvr additive="base">
                                            <p:cTn id="23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38" presetClass="entr" presetSubtype="0" accel="50000" fill="hold" grpId="0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50000"/>
                                      </p:iterate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set>
                                          <p:cBhvr>
                                            <p:cTn id="26" dur="227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o>
                                            <p:strVal val="-45.0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227" fill="hold">
                                              <p:stCondLst>
                                                <p:cond delay="227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-45"/>
                                              </p:val>
                                            </p:tav>
                                            <p:tav tm="69900">
                                              <p:val>
                                                <p:fltVal val="4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227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78" decel="50000" autoRev="1" fill="hold">
                                              <p:stCondLst>
                                                <p:cond delay="227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(0.354*#ppt_w-0.172*#ppt_h)-#ppt_h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68" fill="hold">
                                              <p:stCondLst>
                                                <p:cond delay="432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16" presetClass="entr" presetSubtype="37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35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42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10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7" grpId="0"/>
          <p:bldP spid="38" grpId="0"/>
          <p:bldP spid="9" grpId="0" animBg="1"/>
          <p:bldP spid="16" grpId="0" animBg="1"/>
          <p:bldP spid="17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" fill="hold">
                          <p:stCondLst>
                            <p:cond delay="indefinite"/>
                          </p:stCondLst>
                          <p:childTnLst>
                            <p:par>
                              <p:cTn id="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2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2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38" presetClass="entr" presetSubtype="0" accel="50000" fill="hold" grpId="0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50000"/>
                                      </p:iterate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set>
                                          <p:cBhvr>
                                            <p:cTn id="26" dur="227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o>
                                            <p:strVal val="-45.0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227" fill="hold">
                                              <p:stCondLst>
                                                <p:cond delay="227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-45"/>
                                              </p:val>
                                            </p:tav>
                                            <p:tav tm="69900">
                                              <p:val>
                                                <p:fltVal val="4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227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78" decel="50000" autoRev="1" fill="hold">
                                              <p:stCondLst>
                                                <p:cond delay="227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(0.354*#ppt_w-0.172*#ppt_h)-#ppt_h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68" fill="hold">
                                              <p:stCondLst>
                                                <p:cond delay="432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(0.354*#ppt_w-0.172*#ppt_h)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16" presetClass="entr" presetSubtype="37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35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42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10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7" grpId="0"/>
          <p:bldP spid="38" grpId="0"/>
          <p:bldP spid="9" grpId="0" animBg="1"/>
          <p:bldP spid="16" grpId="0" animBg="1"/>
          <p:bldP spid="17" grpId="0" animBg="1"/>
        </p:bldLst>
      </p:timing>
    </mc:Fallback>
  </mc:AlternateContent>
</p:sld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BAAA5"/>
      </a:dk2>
      <a:lt2>
        <a:srgbClr val="F0F0F0"/>
      </a:lt2>
      <a:accent1>
        <a:srgbClr val="ACC5C4"/>
      </a:accent1>
      <a:accent2>
        <a:srgbClr val="7BAAA5"/>
      </a:accent2>
      <a:accent3>
        <a:srgbClr val="BBCECD"/>
      </a:accent3>
      <a:accent4>
        <a:srgbClr val="7BAAA5"/>
      </a:accent4>
      <a:accent5>
        <a:srgbClr val="BBCECD"/>
      </a:accent5>
      <a:accent6>
        <a:srgbClr val="7BAAA5"/>
      </a:accent6>
      <a:hlink>
        <a:srgbClr val="BBCECD"/>
      </a:hlink>
      <a:folHlink>
        <a:srgbClr val="7BAAA5"/>
      </a:folHlink>
    </a:clrScheme>
    <a:fontScheme name="yvofo1uj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37">
    <a:dk1>
      <a:srgbClr val="000000"/>
    </a:dk1>
    <a:lt1>
      <a:srgbClr val="FFFFFF"/>
    </a:lt1>
    <a:dk2>
      <a:srgbClr val="7BAAA5"/>
    </a:dk2>
    <a:lt2>
      <a:srgbClr val="F0F0F0"/>
    </a:lt2>
    <a:accent1>
      <a:srgbClr val="ACC5C4"/>
    </a:accent1>
    <a:accent2>
      <a:srgbClr val="7BAAA5"/>
    </a:accent2>
    <a:accent3>
      <a:srgbClr val="BBCECD"/>
    </a:accent3>
    <a:accent4>
      <a:srgbClr val="7BAAA5"/>
    </a:accent4>
    <a:accent5>
      <a:srgbClr val="BBCECD"/>
    </a:accent5>
    <a:accent6>
      <a:srgbClr val="7BAAA5"/>
    </a:accent6>
    <a:hlink>
      <a:srgbClr val="BBCECD"/>
    </a:hlink>
    <a:folHlink>
      <a:srgbClr val="7BAAA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寬螢幕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等线</vt:lpstr>
      <vt:lpstr>微软雅黑</vt:lpstr>
      <vt:lpstr>宋体</vt:lpstr>
      <vt:lpstr>微軟正黑體</vt:lpstr>
      <vt:lpstr>新細明體</vt:lpstr>
      <vt:lpstr>Arial</vt:lpstr>
      <vt:lpstr>Calibri</vt:lpstr>
      <vt:lpstr>第一PPT，www.1ppt.com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2023-08-31T02:54:53Z</dcterms:created>
  <dcterms:modified xsi:type="dcterms:W3CDTF">2023-08-31T02:55:36Z</dcterms:modified>
</cp:coreProperties>
</file>