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02F65-9DAD-4A31-91FD-8770EBD2C2A1}" type="datetimeFigureOut">
              <a:rPr lang="zh-TW" altLang="en-US" smtClean="0"/>
              <a:t>2023/7/31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FB469-99A7-41A1-8453-C36DED24E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697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CF2FC1-6476-4B44-BAF3-EA902F35CF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73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2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64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2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70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3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82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01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86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3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86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F0189-FD86-4BEB-9F6D-211BCBF8378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9534F-6B03-497A-98B2-9F2CAEF5D56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85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www.lfpp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>
            <a:hlinkClick r:id="rId4"/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67" t="24035" r="23801" b="23685"/>
          <a:stretch/>
        </p:blipFill>
        <p:spPr>
          <a:xfrm>
            <a:off x="4395138" y="542292"/>
            <a:ext cx="3187529" cy="3166280"/>
          </a:xfrm>
          <a:prstGeom prst="rect">
            <a:avLst/>
          </a:prstGeom>
        </p:spPr>
      </p:pic>
      <p:sp>
        <p:nvSpPr>
          <p:cNvPr id="7" name="矩形 6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5000187" y="1676812"/>
            <a:ext cx="219162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1200" cap="none" spc="-15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Meiryo UI" panose="020B0604030504040204" pitchFamily="34" charset="-128"/>
              </a:rPr>
              <a:t>20</a:t>
            </a:r>
            <a:r>
              <a:rPr kumimoji="0" lang="en-US" altLang="zh-TW" sz="6000" b="1" i="0" u="none" strike="noStrike" kern="1200" cap="none" spc="-15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Meiryo UI" panose="020B0604030504040204" pitchFamily="34" charset="-128"/>
              </a:rPr>
              <a:t>23</a:t>
            </a:r>
            <a:endParaRPr kumimoji="0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9" name="文本框 8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 txBox="1"/>
          <p:nvPr/>
        </p:nvSpPr>
        <p:spPr>
          <a:xfrm>
            <a:off x="1129879" y="3899763"/>
            <a:ext cx="9874725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東海大學校友證發行記者會</a:t>
            </a:r>
            <a:endParaRPr kumimoji="0" lang="zh-CN" altLang="en-US" sz="5400" b="1" i="0" u="none" strike="noStrike" kern="1200" cap="none" spc="-15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Open Sans" panose="020B0606030504020204" pitchFamily="34" charset="0"/>
            </a:endParaRPr>
          </a:p>
        </p:txBody>
      </p:sp>
      <p:sp>
        <p:nvSpPr>
          <p:cNvPr id="10" name="TextBox 62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 txBox="1"/>
          <p:nvPr/>
        </p:nvSpPr>
        <p:spPr>
          <a:xfrm>
            <a:off x="3010978" y="5234349"/>
            <a:ext cx="6112523" cy="132343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Open Sans" panose="020B0606030504020204" pitchFamily="34" charset="0"/>
              </a:rPr>
              <a:t>時間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Open Sans" panose="020B0606030504020204" pitchFamily="34" charset="0"/>
              </a:rPr>
              <a:t>: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於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112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年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9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月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日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二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上午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10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時整</a:t>
            </a:r>
            <a:endParaRPr kumimoji="0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Open Sans" panose="020B0606030504020204" pitchFamily="34" charset="0"/>
              </a:rPr>
              <a:t>地點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Open Sans" panose="020B0606030504020204" pitchFamily="34" charset="0"/>
              </a:rPr>
              <a:t>: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東海書房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校友服務小棧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報名請逕洽校友聯絡處張明鋒先生</a:t>
            </a:r>
            <a:endParaRPr kumimoji="0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校內分機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:21614 E-mail: chian@thu.edu.tw)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Open Sans" panose="020B0606030504020204" pitchFamily="34" charset="0"/>
            </a:endParaRPr>
          </a:p>
        </p:txBody>
      </p:sp>
      <p:sp>
        <p:nvSpPr>
          <p:cNvPr id="12" name="椭圆 11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5985354" y="4873227"/>
            <a:ext cx="163773" cy="163773"/>
          </a:xfrm>
          <a:prstGeom prst="ellipse">
            <a:avLst/>
          </a:prstGeom>
          <a:solidFill>
            <a:srgbClr val="C991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任意多边形 12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6244814" y="4955113"/>
            <a:ext cx="3125338" cy="0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任意多边形 13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 flipH="1">
            <a:off x="2736344" y="4955113"/>
            <a:ext cx="3125338" cy="0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任意多边形 17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 rot="10800000">
            <a:off x="444722" y="1229345"/>
            <a:ext cx="1844087" cy="0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任意多边形 18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9890985" y="2506669"/>
            <a:ext cx="1844087" cy="0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3" name="任意多边形 22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 rot="10800000" flipV="1">
            <a:off x="1129879" y="3538790"/>
            <a:ext cx="738134" cy="46401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" name="任意多边形 23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8511647" y="1394150"/>
            <a:ext cx="738134" cy="45719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任意多边形 24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 rot="10800000" flipV="1">
            <a:off x="2736345" y="2517530"/>
            <a:ext cx="1096722" cy="46401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" name="任意多边形 25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/>
          <p:cNvSpPr/>
          <p:nvPr/>
        </p:nvSpPr>
        <p:spPr>
          <a:xfrm>
            <a:off x="7641558" y="3748582"/>
            <a:ext cx="738134" cy="45719"/>
          </a:xfrm>
          <a:custGeom>
            <a:avLst/>
            <a:gdLst>
              <a:gd name="connsiteX0" fmla="*/ 0 w 3125338"/>
              <a:gd name="connsiteY0" fmla="*/ 0 h 0"/>
              <a:gd name="connsiteX1" fmla="*/ 3125338 w 31253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>
            <a:gradFill>
              <a:gsLst>
                <a:gs pos="0">
                  <a:srgbClr val="C99115"/>
                </a:gs>
                <a:gs pos="100000">
                  <a:srgbClr val="C99115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e7d195523061f1c0"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hidden="1"/>
          <p:cNvSpPr txBox="1"/>
          <p:nvPr/>
        </p:nvSpPr>
        <p:spPr>
          <a:xfrm>
            <a:off x="-355600" y="1803400"/>
            <a:ext cx="293927" cy="1016000"/>
          </a:xfrm>
          <a:prstGeom prst="rect">
            <a:avLst/>
          </a:prstGeom>
          <a:noFill/>
        </p:spPr>
        <p:txBody>
          <a:bodyPr vert="wordArtVert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</a:t>
            </a:r>
            <a:endParaRPr kumimoji="0" lang="zh-CN" altLang="en-US" sz="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826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33333E-6 L 0.23932 3.33333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66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91667E-6 3.33333E-6 L 0.16002 3.33333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95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33333E-6 -2.96296E-6 L 0.28372 -2.96296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80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2" nodeType="withEffect">
                                  <p:stCondLst>
                                    <p:cond delay="2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-0.22982 7.40741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97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58333E-6 -1.48148E-6 L -0.1168 -1.48148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46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2" nodeType="withEffect">
                                  <p:stCondLst>
                                    <p:cond delay="2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3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25E-6 1.48148E-6 L -0.12812 1.48148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6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23078 L 4.16667E-6 -4.07407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528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13796 L 8.33333E-7 2.59259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98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1302 0.00047 L -2.29167E-6 -2.59259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51" y="-23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138 -2.59259E-6 L 4.375E-6 -2.59259E-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0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9" grpId="1"/>
      <p:bldP spid="10" grpId="0"/>
      <p:bldP spid="12" grpId="0" animBg="1"/>
      <p:bldP spid="13" grpId="0" animBg="1"/>
      <p:bldP spid="13" grpId="1" animBg="1"/>
      <p:bldP spid="14" grpId="0" animBg="1"/>
      <p:bldP spid="14" grpId="1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</p:bld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等线</vt:lpstr>
      <vt:lpstr>Meiryo</vt:lpstr>
      <vt:lpstr>Meiryo UI</vt:lpstr>
      <vt:lpstr>Open Sans</vt:lpstr>
      <vt:lpstr>宋体</vt:lpstr>
      <vt:lpstr>微軟正黑體</vt:lpstr>
      <vt:lpstr>新細明體</vt:lpstr>
      <vt:lpstr>Arial</vt:lpstr>
      <vt:lpstr>Calibri</vt:lpstr>
      <vt:lpstr>Calibri Light</vt:lpstr>
      <vt:lpstr>1_Office 主题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2023-07-31T01:14:22Z</dcterms:created>
  <dcterms:modified xsi:type="dcterms:W3CDTF">2023-07-31T01:14:46Z</dcterms:modified>
</cp:coreProperties>
</file>