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232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noProof="1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81FAA4-FA84-4B31-9A9E-A2431C011659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50608980"/>
      </p:ext>
    </p:extLst>
  </p:cSld>
  <p:clrMapOvr>
    <a:masterClrMapping/>
  </p:clrMapOvr>
  <p:transition spd="slow">
    <p:wheel spokes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C03A27-1C58-4677-984A-EC98B6F0CB54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07008244"/>
      </p:ext>
    </p:extLst>
  </p:cSld>
  <p:clrMapOvr>
    <a:masterClrMapping/>
  </p:clrMapOvr>
  <p:transition spd="slow">
    <p:wheel spokes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AB9A02-846E-408B-AA91-1C398A53C3EF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75616469"/>
      </p:ext>
    </p:extLst>
  </p:cSld>
  <p:clrMapOvr>
    <a:masterClrMapping/>
  </p:clrMapOvr>
  <p:transition spd="slow">
    <p:wheel spokes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F6589A-8FF5-4399-BF3C-F7ADB681EA9C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91977343"/>
      </p:ext>
    </p:extLst>
  </p:cSld>
  <p:clrMapOvr>
    <a:masterClrMapping/>
  </p:clrMapOvr>
  <p:transition spd="slow">
    <p:wheel spokes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25C1CA-E661-49AD-82B0-76E6504067A5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25079618"/>
      </p:ext>
    </p:extLst>
  </p:cSld>
  <p:clrMapOvr>
    <a:masterClrMapping/>
  </p:clrMapOvr>
  <p:transition spd="slow">
    <p:wheel spokes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9994D5-C4B0-4A29-99BC-4ECA3B697596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74163628"/>
      </p:ext>
    </p:extLst>
  </p:cSld>
  <p:clrMapOvr>
    <a:masterClrMapping/>
  </p:clrMapOvr>
  <p:transition spd="slow">
    <p:wheel spokes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86774" y="1778438"/>
            <a:ext cx="4873574" cy="823912"/>
          </a:xfrm>
        </p:spPr>
        <p:txBody>
          <a:bodyPr anchor="ctr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186774" y="2665379"/>
            <a:ext cx="4873574" cy="3524284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6938" y="1778438"/>
            <a:ext cx="4897576" cy="823912"/>
          </a:xfrm>
        </p:spPr>
        <p:txBody>
          <a:bodyPr anchor="ctr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6938" y="2665379"/>
            <a:ext cx="4897576" cy="3524284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A574CB4-63F3-4EF1-9F0B-D992CCFDFF5F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76024041"/>
      </p:ext>
    </p:extLst>
  </p:cSld>
  <p:clrMapOvr>
    <a:masterClrMapping/>
  </p:clrMapOvr>
  <p:transition spd="slow">
    <p:wheel spokes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A0487E-C718-4A14-88AC-93B975E97460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42111818"/>
      </p:ext>
    </p:extLst>
  </p:cSld>
  <p:clrMapOvr>
    <a:masterClrMapping/>
  </p:clrMapOvr>
  <p:transition spd="slow">
    <p:wheel spokes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372E53-D61D-4C90-80FA-1868885EE8C5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35916352"/>
      </p:ext>
    </p:extLst>
  </p:cSld>
  <p:clrMapOvr>
    <a:masterClrMapping/>
  </p:clrMapOvr>
  <p:transition spd="slow">
    <p:wheel spokes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169DDC-AAFD-4A66-9063-722B03F618E4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87879717"/>
      </p:ext>
    </p:extLst>
  </p:cSld>
  <p:clrMapOvr>
    <a:masterClrMapping/>
  </p:clrMapOvr>
  <p:transition spd="slow">
    <p:wheel spokes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16534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165349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36AA6A-E31F-4F8B-BE5D-ABE683BD1294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82612318"/>
      </p:ext>
    </p:extLst>
  </p:cSld>
  <p:clrMapOvr>
    <a:masterClrMapping/>
  </p:clrMapOvr>
  <p:transition spd="slow">
    <p:wheel spokes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18245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2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28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>
              <a:defRPr sz="1200" noProof="1" dirty="0">
                <a:solidFill>
                  <a:srgbClr val="898989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1029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algn="ctr">
              <a:defRPr sz="1200" noProof="1" dirty="0">
                <a:solidFill>
                  <a:srgbClr val="898989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1030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algn="r">
              <a:defRPr sz="1200" noProof="1" dirty="0">
                <a:solidFill>
                  <a:srgbClr val="898989"/>
                </a:solidFill>
                <a:latin typeface="Calibri" pitchFamily="2" charset="0"/>
                <a:ea typeface="宋体" charset="-122"/>
                <a:cs typeface="+mn-ea"/>
              </a:defRPr>
            </a:lvl1pPr>
          </a:lstStyle>
          <a:p>
            <a:fld id="{3B62C386-679C-4181-BFCB-43F19700983E}" type="slidenum">
              <a:rPr lang="zh-CN" altLang="en-US"/>
              <a:pPr/>
              <a:t>‹#›</a:t>
            </a:fld>
            <a:endParaRPr lang="zh-CN" altLang="en-US"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28907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wheel spokes="1"/>
  </p:transition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buFont typeface="Arial" panose="020B0604020202020204" pitchFamily="34" charset="0"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buFont typeface="Arial" panose="020B0604020202020204" pitchFamily="34" charset="0"/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buFont typeface="Arial" panose="020B0604020202020204" pitchFamily="34" charset="0"/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buFont typeface="Arial" panose="020B0604020202020204" pitchFamily="34" charset="0"/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buFont typeface="Arial" panose="020B0604020202020204" pitchFamily="34" charset="0"/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buFont typeface="Arial" panose="020B0604020202020204" pitchFamily="34" charset="0"/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buFont typeface="Arial" panose="020B0604020202020204" pitchFamily="34" charset="0"/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buFont typeface="Arial" panose="020B0604020202020204" pitchFamily="34" charset="0"/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buFont typeface="Arial" panose="020B0604020202020204" pitchFamily="34" charset="0"/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lvl="1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Font typeface="Arial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14400" lvl="2" indent="0" algn="l" defTabSz="91440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Font typeface="Arial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71600" lvl="3" indent="0" algn="l" defTabSz="91440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Font typeface="Arial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8800" lvl="4" indent="0" algn="l" defTabSz="91440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Font typeface="Arial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0" algn="l" defTabSz="91440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Font typeface="Arial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0" algn="l" defTabSz="91440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Font typeface="Arial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0" algn="l" defTabSz="91440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Font typeface="Arial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0" algn="l" defTabSz="91440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Font typeface="Arial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hyperlink" Target="https://dorm.thu.edu.tw/" TargetMode="External"/><Relationship Id="rId7" Type="http://schemas.openxmlformats.org/officeDocument/2006/relationships/hyperlink" Target="https://aca.thu.edu.tw/web/news/detail.php?cid=2&amp;id=1049" TargetMode="External"/><Relationship Id="rId12" Type="http://schemas.openxmlformats.org/officeDocument/2006/relationships/image" Target="../media/image5.png"/><Relationship Id="rId2" Type="http://schemas.openxmlformats.org/officeDocument/2006/relationships/hyperlink" Target="https://docs.google.com/forms/d/e/1FAIpQLScTxkf-0k1PYP9Ie2WEDK8VtIna2yALhX3bCwvcQg8L3IFT6Q/viewform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fsis.thu.edu.tw/mosi/ccsd3/index.php?job=stud&amp;loginn=&amp;r=http://fsis.thu.edu.tw/" TargetMode="External"/><Relationship Id="rId11" Type="http://schemas.openxmlformats.org/officeDocument/2006/relationships/image" Target="../media/image4.emf"/><Relationship Id="rId5" Type="http://schemas.openxmlformats.org/officeDocument/2006/relationships/hyperlink" Target="mailto:gen13@thu.edu.tw" TargetMode="External"/><Relationship Id="rId10" Type="http://schemas.openxmlformats.org/officeDocument/2006/relationships/image" Target="../media/image3.emf"/><Relationship Id="rId4" Type="http://schemas.openxmlformats.org/officeDocument/2006/relationships/hyperlink" Target="mailto:cast0630@thu.edu.tw" TargetMode="External"/><Relationship Id="rId9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5" name="组合 1"/>
          <p:cNvGrpSpPr>
            <a:grpSpLocks/>
          </p:cNvGrpSpPr>
          <p:nvPr/>
        </p:nvGrpSpPr>
        <p:grpSpPr bwMode="auto">
          <a:xfrm>
            <a:off x="7395419" y="1061429"/>
            <a:ext cx="4381500" cy="4953000"/>
            <a:chOff x="0" y="0"/>
            <a:chExt cx="3355967" cy="3727451"/>
          </a:xfrm>
        </p:grpSpPr>
        <p:sp>
          <p:nvSpPr>
            <p:cNvPr id="6146" name="椭圆 7"/>
            <p:cNvSpPr>
              <a:spLocks noChangeArrowheads="1"/>
            </p:cNvSpPr>
            <p:nvPr/>
          </p:nvSpPr>
          <p:spPr bwMode="auto">
            <a:xfrm>
              <a:off x="804863" y="2068513"/>
              <a:ext cx="1658938" cy="165893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endPara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  <a:sym typeface="宋体" panose="02010600030101010101" pitchFamily="2" charset="-122"/>
              </a:endParaRPr>
            </a:p>
          </p:txBody>
        </p:sp>
        <p:grpSp>
          <p:nvGrpSpPr>
            <p:cNvPr id="6147" name="组合 259"/>
            <p:cNvGrpSpPr>
              <a:grpSpLocks/>
            </p:cNvGrpSpPr>
            <p:nvPr/>
          </p:nvGrpSpPr>
          <p:grpSpPr bwMode="auto">
            <a:xfrm>
              <a:off x="1871662" y="1111251"/>
              <a:ext cx="299511" cy="354016"/>
              <a:chOff x="0" y="0"/>
              <a:chExt cx="253062" cy="298450"/>
            </a:xfrm>
          </p:grpSpPr>
          <p:sp>
            <p:nvSpPr>
              <p:cNvPr id="6148" name="Freeform 15"/>
              <p:cNvSpPr>
                <a:spLocks noChangeArrowheads="1"/>
              </p:cNvSpPr>
              <p:nvPr/>
            </p:nvSpPr>
            <p:spPr bwMode="auto">
              <a:xfrm>
                <a:off x="233362" y="65087"/>
                <a:ext cx="17463" cy="30163"/>
              </a:xfrm>
              <a:custGeom>
                <a:avLst/>
                <a:gdLst>
                  <a:gd name="T0" fmla="*/ 11 w 11"/>
                  <a:gd name="T1" fmla="*/ 1 h 19"/>
                  <a:gd name="T2" fmla="*/ 2 w 11"/>
                  <a:gd name="T3" fmla="*/ 0 h 19"/>
                  <a:gd name="T4" fmla="*/ 0 w 11"/>
                  <a:gd name="T5" fmla="*/ 18 h 19"/>
                  <a:gd name="T6" fmla="*/ 6 w 11"/>
                  <a:gd name="T7" fmla="*/ 19 h 19"/>
                  <a:gd name="T8" fmla="*/ 9 w 11"/>
                  <a:gd name="T9" fmla="*/ 17 h 19"/>
                  <a:gd name="T10" fmla="*/ 11 w 11"/>
                  <a:gd name="T11" fmla="*/ 1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" h="19">
                    <a:moveTo>
                      <a:pt x="11" y="1"/>
                    </a:moveTo>
                    <a:lnTo>
                      <a:pt x="2" y="0"/>
                    </a:lnTo>
                    <a:lnTo>
                      <a:pt x="0" y="18"/>
                    </a:lnTo>
                    <a:lnTo>
                      <a:pt x="6" y="19"/>
                    </a:lnTo>
                    <a:lnTo>
                      <a:pt x="9" y="17"/>
                    </a:lnTo>
                    <a:lnTo>
                      <a:pt x="11" y="1"/>
                    </a:lnTo>
                    <a:close/>
                  </a:path>
                </a:pathLst>
              </a:custGeom>
              <a:solidFill>
                <a:srgbClr val="EF463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149" name="Freeform 16"/>
              <p:cNvSpPr>
                <a:spLocks noChangeArrowheads="1"/>
              </p:cNvSpPr>
              <p:nvPr/>
            </p:nvSpPr>
            <p:spPr bwMode="auto">
              <a:xfrm>
                <a:off x="228600" y="93662"/>
                <a:ext cx="19050" cy="30163"/>
              </a:xfrm>
              <a:custGeom>
                <a:avLst/>
                <a:gdLst>
                  <a:gd name="T0" fmla="*/ 12 w 12"/>
                  <a:gd name="T1" fmla="*/ 1 h 19"/>
                  <a:gd name="T2" fmla="*/ 3 w 12"/>
                  <a:gd name="T3" fmla="*/ 0 h 19"/>
                  <a:gd name="T4" fmla="*/ 0 w 12"/>
                  <a:gd name="T5" fmla="*/ 18 h 19"/>
                  <a:gd name="T6" fmla="*/ 7 w 12"/>
                  <a:gd name="T7" fmla="*/ 19 h 19"/>
                  <a:gd name="T8" fmla="*/ 9 w 12"/>
                  <a:gd name="T9" fmla="*/ 17 h 19"/>
                  <a:gd name="T10" fmla="*/ 12 w 12"/>
                  <a:gd name="T11" fmla="*/ 1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19">
                    <a:moveTo>
                      <a:pt x="12" y="1"/>
                    </a:moveTo>
                    <a:lnTo>
                      <a:pt x="3" y="0"/>
                    </a:lnTo>
                    <a:lnTo>
                      <a:pt x="0" y="18"/>
                    </a:lnTo>
                    <a:lnTo>
                      <a:pt x="7" y="19"/>
                    </a:lnTo>
                    <a:lnTo>
                      <a:pt x="9" y="17"/>
                    </a:lnTo>
                    <a:lnTo>
                      <a:pt x="12" y="1"/>
                    </a:lnTo>
                    <a:close/>
                  </a:path>
                </a:pathLst>
              </a:custGeom>
              <a:solidFill>
                <a:srgbClr val="F7F9F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150" name="Freeform 17"/>
              <p:cNvSpPr>
                <a:spLocks noChangeArrowheads="1"/>
              </p:cNvSpPr>
              <p:nvPr/>
            </p:nvSpPr>
            <p:spPr bwMode="auto">
              <a:xfrm>
                <a:off x="225425" y="122237"/>
                <a:ext cx="17463" cy="30163"/>
              </a:xfrm>
              <a:custGeom>
                <a:avLst/>
                <a:gdLst>
                  <a:gd name="T0" fmla="*/ 11 w 11"/>
                  <a:gd name="T1" fmla="*/ 2 h 19"/>
                  <a:gd name="T2" fmla="*/ 2 w 11"/>
                  <a:gd name="T3" fmla="*/ 0 h 19"/>
                  <a:gd name="T4" fmla="*/ 0 w 11"/>
                  <a:gd name="T5" fmla="*/ 18 h 19"/>
                  <a:gd name="T6" fmla="*/ 7 w 11"/>
                  <a:gd name="T7" fmla="*/ 19 h 19"/>
                  <a:gd name="T8" fmla="*/ 10 w 11"/>
                  <a:gd name="T9" fmla="*/ 17 h 19"/>
                  <a:gd name="T10" fmla="*/ 11 w 11"/>
                  <a:gd name="T11" fmla="*/ 2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" h="19">
                    <a:moveTo>
                      <a:pt x="11" y="2"/>
                    </a:moveTo>
                    <a:lnTo>
                      <a:pt x="2" y="0"/>
                    </a:lnTo>
                    <a:lnTo>
                      <a:pt x="0" y="18"/>
                    </a:lnTo>
                    <a:lnTo>
                      <a:pt x="7" y="19"/>
                    </a:lnTo>
                    <a:lnTo>
                      <a:pt x="10" y="17"/>
                    </a:lnTo>
                    <a:lnTo>
                      <a:pt x="11" y="2"/>
                    </a:lnTo>
                    <a:close/>
                  </a:path>
                </a:pathLst>
              </a:custGeom>
              <a:solidFill>
                <a:srgbClr val="FCB92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151" name="Freeform 18"/>
              <p:cNvSpPr>
                <a:spLocks noChangeArrowheads="1"/>
              </p:cNvSpPr>
              <p:nvPr/>
            </p:nvSpPr>
            <p:spPr bwMode="auto">
              <a:xfrm>
                <a:off x="21287" y="0"/>
                <a:ext cx="231775" cy="298450"/>
              </a:xfrm>
              <a:custGeom>
                <a:avLst/>
                <a:gdLst>
                  <a:gd name="T0" fmla="*/ 279 w 322"/>
                  <a:gd name="T1" fmla="*/ 392 h 415"/>
                  <a:gd name="T2" fmla="*/ 252 w 322"/>
                  <a:gd name="T3" fmla="*/ 413 h 415"/>
                  <a:gd name="T4" fmla="*/ 23 w 322"/>
                  <a:gd name="T5" fmla="*/ 385 h 415"/>
                  <a:gd name="T6" fmla="*/ 2 w 322"/>
                  <a:gd name="T7" fmla="*/ 358 h 415"/>
                  <a:gd name="T8" fmla="*/ 43 w 322"/>
                  <a:gd name="T9" fmla="*/ 22 h 415"/>
                  <a:gd name="T10" fmla="*/ 70 w 322"/>
                  <a:gd name="T11" fmla="*/ 1 h 415"/>
                  <a:gd name="T12" fmla="*/ 299 w 322"/>
                  <a:gd name="T13" fmla="*/ 29 h 415"/>
                  <a:gd name="T14" fmla="*/ 320 w 322"/>
                  <a:gd name="T15" fmla="*/ 56 h 415"/>
                  <a:gd name="T16" fmla="*/ 279 w 322"/>
                  <a:gd name="T17" fmla="*/ 392 h 4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22" h="415">
                    <a:moveTo>
                      <a:pt x="279" y="392"/>
                    </a:moveTo>
                    <a:cubicBezTo>
                      <a:pt x="278" y="405"/>
                      <a:pt x="266" y="415"/>
                      <a:pt x="252" y="413"/>
                    </a:cubicBezTo>
                    <a:cubicBezTo>
                      <a:pt x="23" y="385"/>
                      <a:pt x="23" y="385"/>
                      <a:pt x="23" y="385"/>
                    </a:cubicBezTo>
                    <a:cubicBezTo>
                      <a:pt x="10" y="384"/>
                      <a:pt x="0" y="372"/>
                      <a:pt x="2" y="358"/>
                    </a:cubicBezTo>
                    <a:cubicBezTo>
                      <a:pt x="43" y="22"/>
                      <a:pt x="43" y="22"/>
                      <a:pt x="43" y="22"/>
                    </a:cubicBezTo>
                    <a:cubicBezTo>
                      <a:pt x="45" y="9"/>
                      <a:pt x="57" y="0"/>
                      <a:pt x="70" y="1"/>
                    </a:cubicBezTo>
                    <a:cubicBezTo>
                      <a:pt x="299" y="29"/>
                      <a:pt x="299" y="29"/>
                      <a:pt x="299" y="29"/>
                    </a:cubicBezTo>
                    <a:cubicBezTo>
                      <a:pt x="312" y="31"/>
                      <a:pt x="322" y="43"/>
                      <a:pt x="320" y="56"/>
                    </a:cubicBezTo>
                    <a:lnTo>
                      <a:pt x="279" y="392"/>
                    </a:lnTo>
                    <a:close/>
                  </a:path>
                </a:pathLst>
              </a:custGeom>
              <a:solidFill>
                <a:srgbClr val="0E345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152" name="Freeform 19"/>
              <p:cNvSpPr>
                <a:spLocks noChangeArrowheads="1"/>
              </p:cNvSpPr>
              <p:nvPr/>
            </p:nvSpPr>
            <p:spPr bwMode="auto">
              <a:xfrm>
                <a:off x="39687" y="25400"/>
                <a:ext cx="11113" cy="11113"/>
              </a:xfrm>
              <a:custGeom>
                <a:avLst/>
                <a:gdLst>
                  <a:gd name="T0" fmla="*/ 16 w 17"/>
                  <a:gd name="T1" fmla="*/ 9 h 17"/>
                  <a:gd name="T2" fmla="*/ 7 w 17"/>
                  <a:gd name="T3" fmla="*/ 16 h 17"/>
                  <a:gd name="T4" fmla="*/ 0 w 17"/>
                  <a:gd name="T5" fmla="*/ 7 h 17"/>
                  <a:gd name="T6" fmla="*/ 9 w 17"/>
                  <a:gd name="T7" fmla="*/ 0 h 17"/>
                  <a:gd name="T8" fmla="*/ 16 w 17"/>
                  <a:gd name="T9" fmla="*/ 9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7" h="17">
                    <a:moveTo>
                      <a:pt x="16" y="9"/>
                    </a:moveTo>
                    <a:cubicBezTo>
                      <a:pt x="16" y="14"/>
                      <a:pt x="12" y="17"/>
                      <a:pt x="7" y="16"/>
                    </a:cubicBezTo>
                    <a:cubicBezTo>
                      <a:pt x="3" y="16"/>
                      <a:pt x="0" y="12"/>
                      <a:pt x="0" y="7"/>
                    </a:cubicBezTo>
                    <a:cubicBezTo>
                      <a:pt x="1" y="3"/>
                      <a:pt x="5" y="0"/>
                      <a:pt x="9" y="0"/>
                    </a:cubicBezTo>
                    <a:cubicBezTo>
                      <a:pt x="14" y="1"/>
                      <a:pt x="17" y="5"/>
                      <a:pt x="16" y="9"/>
                    </a:cubicBezTo>
                    <a:close/>
                  </a:path>
                </a:pathLst>
              </a:custGeom>
              <a:solidFill>
                <a:srgbClr val="F7F9F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153" name="Freeform 20"/>
              <p:cNvSpPr>
                <a:spLocks noChangeArrowheads="1"/>
              </p:cNvSpPr>
              <p:nvPr/>
            </p:nvSpPr>
            <p:spPr bwMode="auto">
              <a:xfrm>
                <a:off x="34925" y="55562"/>
                <a:ext cx="12700" cy="11113"/>
              </a:xfrm>
              <a:custGeom>
                <a:avLst/>
                <a:gdLst>
                  <a:gd name="T0" fmla="*/ 16 w 17"/>
                  <a:gd name="T1" fmla="*/ 10 h 17"/>
                  <a:gd name="T2" fmla="*/ 7 w 17"/>
                  <a:gd name="T3" fmla="*/ 17 h 17"/>
                  <a:gd name="T4" fmla="*/ 0 w 17"/>
                  <a:gd name="T5" fmla="*/ 8 h 17"/>
                  <a:gd name="T6" fmla="*/ 9 w 17"/>
                  <a:gd name="T7" fmla="*/ 1 h 17"/>
                  <a:gd name="T8" fmla="*/ 16 w 17"/>
                  <a:gd name="T9" fmla="*/ 10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7" h="17">
                    <a:moveTo>
                      <a:pt x="16" y="10"/>
                    </a:moveTo>
                    <a:cubicBezTo>
                      <a:pt x="16" y="14"/>
                      <a:pt x="12" y="17"/>
                      <a:pt x="7" y="17"/>
                    </a:cubicBezTo>
                    <a:cubicBezTo>
                      <a:pt x="3" y="16"/>
                      <a:pt x="0" y="12"/>
                      <a:pt x="0" y="8"/>
                    </a:cubicBezTo>
                    <a:cubicBezTo>
                      <a:pt x="1" y="4"/>
                      <a:pt x="5" y="0"/>
                      <a:pt x="9" y="1"/>
                    </a:cubicBezTo>
                    <a:cubicBezTo>
                      <a:pt x="14" y="1"/>
                      <a:pt x="17" y="5"/>
                      <a:pt x="16" y="10"/>
                    </a:cubicBezTo>
                    <a:close/>
                  </a:path>
                </a:pathLst>
              </a:custGeom>
              <a:solidFill>
                <a:srgbClr val="F7F9F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154" name="Freeform 21"/>
              <p:cNvSpPr>
                <a:spLocks noChangeArrowheads="1"/>
              </p:cNvSpPr>
              <p:nvPr/>
            </p:nvSpPr>
            <p:spPr bwMode="auto">
              <a:xfrm>
                <a:off x="31750" y="85725"/>
                <a:ext cx="12700" cy="12700"/>
              </a:xfrm>
              <a:custGeom>
                <a:avLst/>
                <a:gdLst>
                  <a:gd name="T0" fmla="*/ 17 w 18"/>
                  <a:gd name="T1" fmla="*/ 10 h 17"/>
                  <a:gd name="T2" fmla="*/ 8 w 18"/>
                  <a:gd name="T3" fmla="*/ 17 h 17"/>
                  <a:gd name="T4" fmla="*/ 1 w 18"/>
                  <a:gd name="T5" fmla="*/ 8 h 17"/>
                  <a:gd name="T6" fmla="*/ 10 w 18"/>
                  <a:gd name="T7" fmla="*/ 1 h 17"/>
                  <a:gd name="T8" fmla="*/ 17 w 18"/>
                  <a:gd name="T9" fmla="*/ 10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" h="17">
                    <a:moveTo>
                      <a:pt x="17" y="10"/>
                    </a:moveTo>
                    <a:cubicBezTo>
                      <a:pt x="16" y="14"/>
                      <a:pt x="12" y="17"/>
                      <a:pt x="8" y="17"/>
                    </a:cubicBezTo>
                    <a:cubicBezTo>
                      <a:pt x="4" y="16"/>
                      <a:pt x="0" y="12"/>
                      <a:pt x="1" y="8"/>
                    </a:cubicBezTo>
                    <a:cubicBezTo>
                      <a:pt x="2" y="3"/>
                      <a:pt x="6" y="0"/>
                      <a:pt x="10" y="1"/>
                    </a:cubicBezTo>
                    <a:cubicBezTo>
                      <a:pt x="14" y="1"/>
                      <a:pt x="18" y="5"/>
                      <a:pt x="17" y="10"/>
                    </a:cubicBezTo>
                    <a:close/>
                  </a:path>
                </a:pathLst>
              </a:custGeom>
              <a:solidFill>
                <a:srgbClr val="F7F9F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155" name="Freeform 22"/>
              <p:cNvSpPr>
                <a:spLocks noChangeArrowheads="1"/>
              </p:cNvSpPr>
              <p:nvPr/>
            </p:nvSpPr>
            <p:spPr bwMode="auto">
              <a:xfrm>
                <a:off x="26987" y="117475"/>
                <a:ext cx="12700" cy="11113"/>
              </a:xfrm>
              <a:custGeom>
                <a:avLst/>
                <a:gdLst>
                  <a:gd name="T0" fmla="*/ 17 w 17"/>
                  <a:gd name="T1" fmla="*/ 9 h 17"/>
                  <a:gd name="T2" fmla="*/ 8 w 17"/>
                  <a:gd name="T3" fmla="*/ 16 h 17"/>
                  <a:gd name="T4" fmla="*/ 1 w 17"/>
                  <a:gd name="T5" fmla="*/ 7 h 17"/>
                  <a:gd name="T6" fmla="*/ 10 w 17"/>
                  <a:gd name="T7" fmla="*/ 0 h 17"/>
                  <a:gd name="T8" fmla="*/ 17 w 17"/>
                  <a:gd name="T9" fmla="*/ 9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7" h="17">
                    <a:moveTo>
                      <a:pt x="17" y="9"/>
                    </a:moveTo>
                    <a:cubicBezTo>
                      <a:pt x="16" y="14"/>
                      <a:pt x="12" y="17"/>
                      <a:pt x="8" y="16"/>
                    </a:cubicBezTo>
                    <a:cubicBezTo>
                      <a:pt x="3" y="16"/>
                      <a:pt x="0" y="12"/>
                      <a:pt x="1" y="7"/>
                    </a:cubicBezTo>
                    <a:cubicBezTo>
                      <a:pt x="1" y="3"/>
                      <a:pt x="5" y="0"/>
                      <a:pt x="10" y="0"/>
                    </a:cubicBezTo>
                    <a:cubicBezTo>
                      <a:pt x="14" y="1"/>
                      <a:pt x="17" y="5"/>
                      <a:pt x="17" y="9"/>
                    </a:cubicBezTo>
                    <a:close/>
                  </a:path>
                </a:pathLst>
              </a:custGeom>
              <a:solidFill>
                <a:srgbClr val="F7F9F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156" name="Freeform 23"/>
              <p:cNvSpPr>
                <a:spLocks noChangeArrowheads="1"/>
              </p:cNvSpPr>
              <p:nvPr/>
            </p:nvSpPr>
            <p:spPr bwMode="auto">
              <a:xfrm>
                <a:off x="23812" y="147637"/>
                <a:ext cx="12700" cy="11113"/>
              </a:xfrm>
              <a:custGeom>
                <a:avLst/>
                <a:gdLst>
                  <a:gd name="T0" fmla="*/ 17 w 17"/>
                  <a:gd name="T1" fmla="*/ 10 h 17"/>
                  <a:gd name="T2" fmla="*/ 8 w 17"/>
                  <a:gd name="T3" fmla="*/ 17 h 17"/>
                  <a:gd name="T4" fmla="*/ 1 w 17"/>
                  <a:gd name="T5" fmla="*/ 8 h 17"/>
                  <a:gd name="T6" fmla="*/ 10 w 17"/>
                  <a:gd name="T7" fmla="*/ 1 h 17"/>
                  <a:gd name="T8" fmla="*/ 17 w 17"/>
                  <a:gd name="T9" fmla="*/ 10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7" h="17">
                    <a:moveTo>
                      <a:pt x="17" y="10"/>
                    </a:moveTo>
                    <a:cubicBezTo>
                      <a:pt x="16" y="14"/>
                      <a:pt x="12" y="17"/>
                      <a:pt x="8" y="17"/>
                    </a:cubicBezTo>
                    <a:cubicBezTo>
                      <a:pt x="3" y="16"/>
                      <a:pt x="0" y="12"/>
                      <a:pt x="1" y="8"/>
                    </a:cubicBezTo>
                    <a:cubicBezTo>
                      <a:pt x="1" y="3"/>
                      <a:pt x="5" y="0"/>
                      <a:pt x="10" y="1"/>
                    </a:cubicBezTo>
                    <a:cubicBezTo>
                      <a:pt x="14" y="1"/>
                      <a:pt x="17" y="5"/>
                      <a:pt x="17" y="10"/>
                    </a:cubicBezTo>
                    <a:close/>
                  </a:path>
                </a:pathLst>
              </a:custGeom>
              <a:solidFill>
                <a:srgbClr val="F7F9F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157" name="Freeform 24"/>
              <p:cNvSpPr>
                <a:spLocks noChangeArrowheads="1"/>
              </p:cNvSpPr>
              <p:nvPr/>
            </p:nvSpPr>
            <p:spPr bwMode="auto">
              <a:xfrm>
                <a:off x="20637" y="177800"/>
                <a:ext cx="12700" cy="12700"/>
              </a:xfrm>
              <a:custGeom>
                <a:avLst/>
                <a:gdLst>
                  <a:gd name="T0" fmla="*/ 16 w 17"/>
                  <a:gd name="T1" fmla="*/ 9 h 17"/>
                  <a:gd name="T2" fmla="*/ 7 w 17"/>
                  <a:gd name="T3" fmla="*/ 16 h 17"/>
                  <a:gd name="T4" fmla="*/ 0 w 17"/>
                  <a:gd name="T5" fmla="*/ 8 h 17"/>
                  <a:gd name="T6" fmla="*/ 9 w 17"/>
                  <a:gd name="T7" fmla="*/ 0 h 17"/>
                  <a:gd name="T8" fmla="*/ 16 w 17"/>
                  <a:gd name="T9" fmla="*/ 9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7" h="17">
                    <a:moveTo>
                      <a:pt x="16" y="9"/>
                    </a:moveTo>
                    <a:cubicBezTo>
                      <a:pt x="16" y="14"/>
                      <a:pt x="12" y="17"/>
                      <a:pt x="7" y="16"/>
                    </a:cubicBezTo>
                    <a:cubicBezTo>
                      <a:pt x="3" y="16"/>
                      <a:pt x="0" y="12"/>
                      <a:pt x="0" y="8"/>
                    </a:cubicBezTo>
                    <a:cubicBezTo>
                      <a:pt x="1" y="3"/>
                      <a:pt x="5" y="0"/>
                      <a:pt x="9" y="0"/>
                    </a:cubicBezTo>
                    <a:cubicBezTo>
                      <a:pt x="14" y="1"/>
                      <a:pt x="17" y="5"/>
                      <a:pt x="16" y="9"/>
                    </a:cubicBezTo>
                    <a:close/>
                  </a:path>
                </a:pathLst>
              </a:custGeom>
              <a:solidFill>
                <a:srgbClr val="F7F9F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158" name="Freeform 25"/>
              <p:cNvSpPr>
                <a:spLocks noChangeArrowheads="1"/>
              </p:cNvSpPr>
              <p:nvPr/>
            </p:nvSpPr>
            <p:spPr bwMode="auto">
              <a:xfrm>
                <a:off x="17462" y="209550"/>
                <a:ext cx="11113" cy="11113"/>
              </a:xfrm>
              <a:custGeom>
                <a:avLst/>
                <a:gdLst>
                  <a:gd name="T0" fmla="*/ 16 w 17"/>
                  <a:gd name="T1" fmla="*/ 9 h 17"/>
                  <a:gd name="T2" fmla="*/ 7 w 17"/>
                  <a:gd name="T3" fmla="*/ 16 h 17"/>
                  <a:gd name="T4" fmla="*/ 0 w 17"/>
                  <a:gd name="T5" fmla="*/ 7 h 17"/>
                  <a:gd name="T6" fmla="*/ 9 w 17"/>
                  <a:gd name="T7" fmla="*/ 0 h 17"/>
                  <a:gd name="T8" fmla="*/ 16 w 17"/>
                  <a:gd name="T9" fmla="*/ 9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7" h="17">
                    <a:moveTo>
                      <a:pt x="16" y="9"/>
                    </a:moveTo>
                    <a:cubicBezTo>
                      <a:pt x="16" y="14"/>
                      <a:pt x="12" y="17"/>
                      <a:pt x="7" y="16"/>
                    </a:cubicBezTo>
                    <a:cubicBezTo>
                      <a:pt x="3" y="16"/>
                      <a:pt x="0" y="12"/>
                      <a:pt x="0" y="7"/>
                    </a:cubicBezTo>
                    <a:cubicBezTo>
                      <a:pt x="1" y="3"/>
                      <a:pt x="5" y="0"/>
                      <a:pt x="9" y="0"/>
                    </a:cubicBezTo>
                    <a:cubicBezTo>
                      <a:pt x="14" y="1"/>
                      <a:pt x="17" y="5"/>
                      <a:pt x="16" y="9"/>
                    </a:cubicBezTo>
                    <a:close/>
                  </a:path>
                </a:pathLst>
              </a:custGeom>
              <a:solidFill>
                <a:srgbClr val="F7F9F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159" name="Freeform 26"/>
              <p:cNvSpPr>
                <a:spLocks noChangeArrowheads="1"/>
              </p:cNvSpPr>
              <p:nvPr/>
            </p:nvSpPr>
            <p:spPr bwMode="auto">
              <a:xfrm>
                <a:off x="12700" y="239712"/>
                <a:ext cx="12700" cy="11113"/>
              </a:xfrm>
              <a:custGeom>
                <a:avLst/>
                <a:gdLst>
                  <a:gd name="T0" fmla="*/ 16 w 17"/>
                  <a:gd name="T1" fmla="*/ 10 h 17"/>
                  <a:gd name="T2" fmla="*/ 7 w 17"/>
                  <a:gd name="T3" fmla="*/ 17 h 17"/>
                  <a:gd name="T4" fmla="*/ 0 w 17"/>
                  <a:gd name="T5" fmla="*/ 8 h 17"/>
                  <a:gd name="T6" fmla="*/ 9 w 17"/>
                  <a:gd name="T7" fmla="*/ 1 h 17"/>
                  <a:gd name="T8" fmla="*/ 16 w 17"/>
                  <a:gd name="T9" fmla="*/ 10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7" h="17">
                    <a:moveTo>
                      <a:pt x="16" y="10"/>
                    </a:moveTo>
                    <a:cubicBezTo>
                      <a:pt x="15" y="14"/>
                      <a:pt x="11" y="17"/>
                      <a:pt x="7" y="17"/>
                    </a:cubicBezTo>
                    <a:cubicBezTo>
                      <a:pt x="3" y="16"/>
                      <a:pt x="0" y="12"/>
                      <a:pt x="0" y="8"/>
                    </a:cubicBezTo>
                    <a:cubicBezTo>
                      <a:pt x="1" y="3"/>
                      <a:pt x="5" y="0"/>
                      <a:pt x="9" y="1"/>
                    </a:cubicBezTo>
                    <a:cubicBezTo>
                      <a:pt x="13" y="1"/>
                      <a:pt x="17" y="5"/>
                      <a:pt x="16" y="10"/>
                    </a:cubicBezTo>
                    <a:close/>
                  </a:path>
                </a:pathLst>
              </a:custGeom>
              <a:solidFill>
                <a:srgbClr val="F7F9F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160" name="Freeform 27"/>
              <p:cNvSpPr>
                <a:spLocks noChangeArrowheads="1"/>
              </p:cNvSpPr>
              <p:nvPr/>
            </p:nvSpPr>
            <p:spPr bwMode="auto">
              <a:xfrm>
                <a:off x="25400" y="25400"/>
                <a:ext cx="23813" cy="9525"/>
              </a:xfrm>
              <a:custGeom>
                <a:avLst/>
                <a:gdLst>
                  <a:gd name="T0" fmla="*/ 27 w 33"/>
                  <a:gd name="T1" fmla="*/ 14 h 14"/>
                  <a:gd name="T2" fmla="*/ 5 w 33"/>
                  <a:gd name="T3" fmla="*/ 11 h 14"/>
                  <a:gd name="T4" fmla="*/ 1 w 33"/>
                  <a:gd name="T5" fmla="*/ 5 h 14"/>
                  <a:gd name="T6" fmla="*/ 7 w 33"/>
                  <a:gd name="T7" fmla="*/ 0 h 14"/>
                  <a:gd name="T8" fmla="*/ 28 w 33"/>
                  <a:gd name="T9" fmla="*/ 3 h 14"/>
                  <a:gd name="T10" fmla="*/ 33 w 33"/>
                  <a:gd name="T11" fmla="*/ 9 h 14"/>
                  <a:gd name="T12" fmla="*/ 27 w 33"/>
                  <a:gd name="T13" fmla="*/ 14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" h="14">
                    <a:moveTo>
                      <a:pt x="27" y="14"/>
                    </a:moveTo>
                    <a:cubicBezTo>
                      <a:pt x="5" y="11"/>
                      <a:pt x="5" y="11"/>
                      <a:pt x="5" y="11"/>
                    </a:cubicBezTo>
                    <a:cubicBezTo>
                      <a:pt x="3" y="11"/>
                      <a:pt x="0" y="8"/>
                      <a:pt x="1" y="5"/>
                    </a:cubicBezTo>
                    <a:cubicBezTo>
                      <a:pt x="1" y="2"/>
                      <a:pt x="4" y="0"/>
                      <a:pt x="7" y="0"/>
                    </a:cubicBezTo>
                    <a:cubicBezTo>
                      <a:pt x="28" y="3"/>
                      <a:pt x="28" y="3"/>
                      <a:pt x="28" y="3"/>
                    </a:cubicBezTo>
                    <a:cubicBezTo>
                      <a:pt x="31" y="3"/>
                      <a:pt x="33" y="6"/>
                      <a:pt x="33" y="9"/>
                    </a:cubicBezTo>
                    <a:cubicBezTo>
                      <a:pt x="32" y="12"/>
                      <a:pt x="30" y="14"/>
                      <a:pt x="27" y="14"/>
                    </a:cubicBezTo>
                    <a:close/>
                  </a:path>
                </a:pathLst>
              </a:custGeom>
              <a:solidFill>
                <a:srgbClr val="0E345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161" name="Freeform 28"/>
              <p:cNvSpPr>
                <a:spLocks noChangeArrowheads="1"/>
              </p:cNvSpPr>
              <p:nvPr/>
            </p:nvSpPr>
            <p:spPr bwMode="auto">
              <a:xfrm>
                <a:off x="22225" y="55562"/>
                <a:ext cx="23813" cy="9525"/>
              </a:xfrm>
              <a:custGeom>
                <a:avLst/>
                <a:gdLst>
                  <a:gd name="T0" fmla="*/ 27 w 33"/>
                  <a:gd name="T1" fmla="*/ 13 h 14"/>
                  <a:gd name="T2" fmla="*/ 5 w 33"/>
                  <a:gd name="T3" fmla="*/ 11 h 14"/>
                  <a:gd name="T4" fmla="*/ 1 w 33"/>
                  <a:gd name="T5" fmla="*/ 5 h 14"/>
                  <a:gd name="T6" fmla="*/ 7 w 33"/>
                  <a:gd name="T7" fmla="*/ 0 h 14"/>
                  <a:gd name="T8" fmla="*/ 28 w 33"/>
                  <a:gd name="T9" fmla="*/ 3 h 14"/>
                  <a:gd name="T10" fmla="*/ 33 w 33"/>
                  <a:gd name="T11" fmla="*/ 9 h 14"/>
                  <a:gd name="T12" fmla="*/ 27 w 33"/>
                  <a:gd name="T13" fmla="*/ 13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" h="14">
                    <a:moveTo>
                      <a:pt x="27" y="13"/>
                    </a:moveTo>
                    <a:cubicBezTo>
                      <a:pt x="5" y="11"/>
                      <a:pt x="5" y="11"/>
                      <a:pt x="5" y="11"/>
                    </a:cubicBezTo>
                    <a:cubicBezTo>
                      <a:pt x="2" y="10"/>
                      <a:pt x="0" y="8"/>
                      <a:pt x="1" y="5"/>
                    </a:cubicBezTo>
                    <a:cubicBezTo>
                      <a:pt x="1" y="2"/>
                      <a:pt x="4" y="0"/>
                      <a:pt x="7" y="0"/>
                    </a:cubicBezTo>
                    <a:cubicBezTo>
                      <a:pt x="28" y="3"/>
                      <a:pt x="28" y="3"/>
                      <a:pt x="28" y="3"/>
                    </a:cubicBezTo>
                    <a:cubicBezTo>
                      <a:pt x="31" y="3"/>
                      <a:pt x="33" y="6"/>
                      <a:pt x="33" y="9"/>
                    </a:cubicBezTo>
                    <a:cubicBezTo>
                      <a:pt x="32" y="11"/>
                      <a:pt x="30" y="14"/>
                      <a:pt x="27" y="13"/>
                    </a:cubicBezTo>
                    <a:close/>
                  </a:path>
                </a:pathLst>
              </a:custGeom>
              <a:solidFill>
                <a:srgbClr val="0E345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162" name="Freeform 29"/>
              <p:cNvSpPr>
                <a:spLocks noChangeArrowheads="1"/>
              </p:cNvSpPr>
              <p:nvPr/>
            </p:nvSpPr>
            <p:spPr bwMode="auto">
              <a:xfrm>
                <a:off x="17462" y="85725"/>
                <a:ext cx="23813" cy="9525"/>
              </a:xfrm>
              <a:custGeom>
                <a:avLst/>
                <a:gdLst>
                  <a:gd name="T0" fmla="*/ 26 w 33"/>
                  <a:gd name="T1" fmla="*/ 14 h 14"/>
                  <a:gd name="T2" fmla="*/ 5 w 33"/>
                  <a:gd name="T3" fmla="*/ 11 h 14"/>
                  <a:gd name="T4" fmla="*/ 0 w 33"/>
                  <a:gd name="T5" fmla="*/ 5 h 14"/>
                  <a:gd name="T6" fmla="*/ 6 w 33"/>
                  <a:gd name="T7" fmla="*/ 1 h 14"/>
                  <a:gd name="T8" fmla="*/ 28 w 33"/>
                  <a:gd name="T9" fmla="*/ 3 h 14"/>
                  <a:gd name="T10" fmla="*/ 32 w 33"/>
                  <a:gd name="T11" fmla="*/ 9 h 14"/>
                  <a:gd name="T12" fmla="*/ 26 w 33"/>
                  <a:gd name="T13" fmla="*/ 14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" h="14">
                    <a:moveTo>
                      <a:pt x="26" y="14"/>
                    </a:moveTo>
                    <a:cubicBezTo>
                      <a:pt x="5" y="11"/>
                      <a:pt x="5" y="11"/>
                      <a:pt x="5" y="11"/>
                    </a:cubicBezTo>
                    <a:cubicBezTo>
                      <a:pt x="2" y="11"/>
                      <a:pt x="0" y="8"/>
                      <a:pt x="0" y="5"/>
                    </a:cubicBezTo>
                    <a:cubicBezTo>
                      <a:pt x="1" y="2"/>
                      <a:pt x="3" y="0"/>
                      <a:pt x="6" y="1"/>
                    </a:cubicBezTo>
                    <a:cubicBezTo>
                      <a:pt x="28" y="3"/>
                      <a:pt x="28" y="3"/>
                      <a:pt x="28" y="3"/>
                    </a:cubicBezTo>
                    <a:cubicBezTo>
                      <a:pt x="31" y="4"/>
                      <a:pt x="33" y="6"/>
                      <a:pt x="32" y="9"/>
                    </a:cubicBezTo>
                    <a:cubicBezTo>
                      <a:pt x="32" y="12"/>
                      <a:pt x="29" y="14"/>
                      <a:pt x="26" y="14"/>
                    </a:cubicBezTo>
                    <a:close/>
                  </a:path>
                </a:pathLst>
              </a:custGeom>
              <a:solidFill>
                <a:srgbClr val="0E345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163" name="Freeform 30"/>
              <p:cNvSpPr>
                <a:spLocks noChangeArrowheads="1"/>
              </p:cNvSpPr>
              <p:nvPr/>
            </p:nvSpPr>
            <p:spPr bwMode="auto">
              <a:xfrm>
                <a:off x="14287" y="117475"/>
                <a:ext cx="23813" cy="9525"/>
              </a:xfrm>
              <a:custGeom>
                <a:avLst/>
                <a:gdLst>
                  <a:gd name="T0" fmla="*/ 26 w 33"/>
                  <a:gd name="T1" fmla="*/ 14 h 14"/>
                  <a:gd name="T2" fmla="*/ 5 w 33"/>
                  <a:gd name="T3" fmla="*/ 11 h 14"/>
                  <a:gd name="T4" fmla="*/ 0 w 33"/>
                  <a:gd name="T5" fmla="*/ 5 h 14"/>
                  <a:gd name="T6" fmla="*/ 6 w 33"/>
                  <a:gd name="T7" fmla="*/ 0 h 14"/>
                  <a:gd name="T8" fmla="*/ 27 w 33"/>
                  <a:gd name="T9" fmla="*/ 3 h 14"/>
                  <a:gd name="T10" fmla="*/ 32 w 33"/>
                  <a:gd name="T11" fmla="*/ 9 h 14"/>
                  <a:gd name="T12" fmla="*/ 26 w 33"/>
                  <a:gd name="T13" fmla="*/ 14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" h="14">
                    <a:moveTo>
                      <a:pt x="26" y="14"/>
                    </a:moveTo>
                    <a:cubicBezTo>
                      <a:pt x="5" y="11"/>
                      <a:pt x="5" y="11"/>
                      <a:pt x="5" y="11"/>
                    </a:cubicBezTo>
                    <a:cubicBezTo>
                      <a:pt x="2" y="11"/>
                      <a:pt x="0" y="8"/>
                      <a:pt x="0" y="5"/>
                    </a:cubicBezTo>
                    <a:cubicBezTo>
                      <a:pt x="1" y="2"/>
                      <a:pt x="3" y="0"/>
                      <a:pt x="6" y="0"/>
                    </a:cubicBezTo>
                    <a:cubicBezTo>
                      <a:pt x="27" y="3"/>
                      <a:pt x="27" y="3"/>
                      <a:pt x="27" y="3"/>
                    </a:cubicBezTo>
                    <a:cubicBezTo>
                      <a:pt x="30" y="3"/>
                      <a:pt x="33" y="6"/>
                      <a:pt x="32" y="9"/>
                    </a:cubicBezTo>
                    <a:cubicBezTo>
                      <a:pt x="32" y="12"/>
                      <a:pt x="29" y="14"/>
                      <a:pt x="26" y="14"/>
                    </a:cubicBezTo>
                    <a:close/>
                  </a:path>
                </a:pathLst>
              </a:custGeom>
              <a:solidFill>
                <a:srgbClr val="0E345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164" name="Freeform 31"/>
              <p:cNvSpPr>
                <a:spLocks noChangeArrowheads="1"/>
              </p:cNvSpPr>
              <p:nvPr/>
            </p:nvSpPr>
            <p:spPr bwMode="auto">
              <a:xfrm>
                <a:off x="11112" y="147637"/>
                <a:ext cx="22225" cy="9525"/>
              </a:xfrm>
              <a:custGeom>
                <a:avLst/>
                <a:gdLst>
                  <a:gd name="T0" fmla="*/ 26 w 32"/>
                  <a:gd name="T1" fmla="*/ 13 h 14"/>
                  <a:gd name="T2" fmla="*/ 5 w 32"/>
                  <a:gd name="T3" fmla="*/ 11 h 14"/>
                  <a:gd name="T4" fmla="*/ 0 w 32"/>
                  <a:gd name="T5" fmla="*/ 5 h 14"/>
                  <a:gd name="T6" fmla="*/ 6 w 32"/>
                  <a:gd name="T7" fmla="*/ 0 h 14"/>
                  <a:gd name="T8" fmla="*/ 27 w 32"/>
                  <a:gd name="T9" fmla="*/ 3 h 14"/>
                  <a:gd name="T10" fmla="*/ 32 w 32"/>
                  <a:gd name="T11" fmla="*/ 8 h 14"/>
                  <a:gd name="T12" fmla="*/ 26 w 32"/>
                  <a:gd name="T13" fmla="*/ 13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2" h="14">
                    <a:moveTo>
                      <a:pt x="26" y="13"/>
                    </a:moveTo>
                    <a:cubicBezTo>
                      <a:pt x="5" y="11"/>
                      <a:pt x="5" y="11"/>
                      <a:pt x="5" y="11"/>
                    </a:cubicBezTo>
                    <a:cubicBezTo>
                      <a:pt x="2" y="10"/>
                      <a:pt x="0" y="8"/>
                      <a:pt x="0" y="5"/>
                    </a:cubicBezTo>
                    <a:cubicBezTo>
                      <a:pt x="0" y="2"/>
                      <a:pt x="3" y="0"/>
                      <a:pt x="6" y="0"/>
                    </a:cubicBezTo>
                    <a:cubicBezTo>
                      <a:pt x="27" y="3"/>
                      <a:pt x="27" y="3"/>
                      <a:pt x="27" y="3"/>
                    </a:cubicBezTo>
                    <a:cubicBezTo>
                      <a:pt x="30" y="3"/>
                      <a:pt x="32" y="6"/>
                      <a:pt x="32" y="8"/>
                    </a:cubicBezTo>
                    <a:cubicBezTo>
                      <a:pt x="32" y="11"/>
                      <a:pt x="29" y="14"/>
                      <a:pt x="26" y="13"/>
                    </a:cubicBezTo>
                    <a:close/>
                  </a:path>
                </a:pathLst>
              </a:custGeom>
              <a:solidFill>
                <a:srgbClr val="0E345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165" name="Freeform 32"/>
              <p:cNvSpPr>
                <a:spLocks noChangeArrowheads="1"/>
              </p:cNvSpPr>
              <p:nvPr/>
            </p:nvSpPr>
            <p:spPr bwMode="auto">
              <a:xfrm>
                <a:off x="6350" y="177800"/>
                <a:ext cx="23813" cy="11113"/>
              </a:xfrm>
              <a:custGeom>
                <a:avLst/>
                <a:gdLst>
                  <a:gd name="T0" fmla="*/ 27 w 33"/>
                  <a:gd name="T1" fmla="*/ 14 h 14"/>
                  <a:gd name="T2" fmla="*/ 5 w 33"/>
                  <a:gd name="T3" fmla="*/ 11 h 14"/>
                  <a:gd name="T4" fmla="*/ 1 w 33"/>
                  <a:gd name="T5" fmla="*/ 5 h 14"/>
                  <a:gd name="T6" fmla="*/ 7 w 33"/>
                  <a:gd name="T7" fmla="*/ 1 h 14"/>
                  <a:gd name="T8" fmla="*/ 28 w 33"/>
                  <a:gd name="T9" fmla="*/ 3 h 14"/>
                  <a:gd name="T10" fmla="*/ 33 w 33"/>
                  <a:gd name="T11" fmla="*/ 9 h 14"/>
                  <a:gd name="T12" fmla="*/ 27 w 33"/>
                  <a:gd name="T13" fmla="*/ 14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" h="14">
                    <a:moveTo>
                      <a:pt x="27" y="14"/>
                    </a:moveTo>
                    <a:cubicBezTo>
                      <a:pt x="5" y="11"/>
                      <a:pt x="5" y="11"/>
                      <a:pt x="5" y="11"/>
                    </a:cubicBezTo>
                    <a:cubicBezTo>
                      <a:pt x="3" y="11"/>
                      <a:pt x="0" y="8"/>
                      <a:pt x="1" y="5"/>
                    </a:cubicBezTo>
                    <a:cubicBezTo>
                      <a:pt x="1" y="2"/>
                      <a:pt x="4" y="0"/>
                      <a:pt x="7" y="1"/>
                    </a:cubicBezTo>
                    <a:cubicBezTo>
                      <a:pt x="28" y="3"/>
                      <a:pt x="28" y="3"/>
                      <a:pt x="28" y="3"/>
                    </a:cubicBezTo>
                    <a:cubicBezTo>
                      <a:pt x="31" y="4"/>
                      <a:pt x="33" y="6"/>
                      <a:pt x="33" y="9"/>
                    </a:cubicBezTo>
                    <a:cubicBezTo>
                      <a:pt x="32" y="12"/>
                      <a:pt x="30" y="14"/>
                      <a:pt x="27" y="14"/>
                    </a:cubicBezTo>
                    <a:close/>
                  </a:path>
                </a:pathLst>
              </a:custGeom>
              <a:solidFill>
                <a:srgbClr val="0E345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166" name="Freeform 33"/>
              <p:cNvSpPr>
                <a:spLocks noChangeArrowheads="1"/>
              </p:cNvSpPr>
              <p:nvPr/>
            </p:nvSpPr>
            <p:spPr bwMode="auto">
              <a:xfrm>
                <a:off x="3175" y="209550"/>
                <a:ext cx="23813" cy="9525"/>
              </a:xfrm>
              <a:custGeom>
                <a:avLst/>
                <a:gdLst>
                  <a:gd name="T0" fmla="*/ 27 w 33"/>
                  <a:gd name="T1" fmla="*/ 13 h 14"/>
                  <a:gd name="T2" fmla="*/ 5 w 33"/>
                  <a:gd name="T3" fmla="*/ 11 h 14"/>
                  <a:gd name="T4" fmla="*/ 1 w 33"/>
                  <a:gd name="T5" fmla="*/ 5 h 14"/>
                  <a:gd name="T6" fmla="*/ 7 w 33"/>
                  <a:gd name="T7" fmla="*/ 0 h 14"/>
                  <a:gd name="T8" fmla="*/ 28 w 33"/>
                  <a:gd name="T9" fmla="*/ 3 h 14"/>
                  <a:gd name="T10" fmla="*/ 33 w 33"/>
                  <a:gd name="T11" fmla="*/ 9 h 14"/>
                  <a:gd name="T12" fmla="*/ 27 w 33"/>
                  <a:gd name="T13" fmla="*/ 13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" h="14">
                    <a:moveTo>
                      <a:pt x="27" y="13"/>
                    </a:moveTo>
                    <a:cubicBezTo>
                      <a:pt x="5" y="11"/>
                      <a:pt x="5" y="11"/>
                      <a:pt x="5" y="11"/>
                    </a:cubicBezTo>
                    <a:cubicBezTo>
                      <a:pt x="2" y="11"/>
                      <a:pt x="0" y="8"/>
                      <a:pt x="1" y="5"/>
                    </a:cubicBezTo>
                    <a:cubicBezTo>
                      <a:pt x="1" y="2"/>
                      <a:pt x="4" y="0"/>
                      <a:pt x="7" y="0"/>
                    </a:cubicBezTo>
                    <a:cubicBezTo>
                      <a:pt x="28" y="3"/>
                      <a:pt x="28" y="3"/>
                      <a:pt x="28" y="3"/>
                    </a:cubicBezTo>
                    <a:cubicBezTo>
                      <a:pt x="31" y="3"/>
                      <a:pt x="33" y="6"/>
                      <a:pt x="33" y="9"/>
                    </a:cubicBezTo>
                    <a:cubicBezTo>
                      <a:pt x="32" y="12"/>
                      <a:pt x="30" y="14"/>
                      <a:pt x="27" y="13"/>
                    </a:cubicBezTo>
                    <a:close/>
                  </a:path>
                </a:pathLst>
              </a:custGeom>
              <a:solidFill>
                <a:srgbClr val="0E345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167" name="Freeform 34"/>
              <p:cNvSpPr>
                <a:spLocks noChangeArrowheads="1"/>
              </p:cNvSpPr>
              <p:nvPr/>
            </p:nvSpPr>
            <p:spPr bwMode="auto">
              <a:xfrm>
                <a:off x="0" y="239712"/>
                <a:ext cx="23813" cy="9525"/>
              </a:xfrm>
              <a:custGeom>
                <a:avLst/>
                <a:gdLst>
                  <a:gd name="T0" fmla="*/ 26 w 33"/>
                  <a:gd name="T1" fmla="*/ 14 h 14"/>
                  <a:gd name="T2" fmla="*/ 5 w 33"/>
                  <a:gd name="T3" fmla="*/ 12 h 14"/>
                  <a:gd name="T4" fmla="*/ 0 w 33"/>
                  <a:gd name="T5" fmla="*/ 6 h 14"/>
                  <a:gd name="T6" fmla="*/ 6 w 33"/>
                  <a:gd name="T7" fmla="*/ 1 h 14"/>
                  <a:gd name="T8" fmla="*/ 28 w 33"/>
                  <a:gd name="T9" fmla="*/ 3 h 14"/>
                  <a:gd name="T10" fmla="*/ 32 w 33"/>
                  <a:gd name="T11" fmla="*/ 9 h 14"/>
                  <a:gd name="T12" fmla="*/ 26 w 33"/>
                  <a:gd name="T13" fmla="*/ 14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" h="14">
                    <a:moveTo>
                      <a:pt x="26" y="14"/>
                    </a:moveTo>
                    <a:cubicBezTo>
                      <a:pt x="5" y="12"/>
                      <a:pt x="5" y="12"/>
                      <a:pt x="5" y="12"/>
                    </a:cubicBezTo>
                    <a:cubicBezTo>
                      <a:pt x="2" y="11"/>
                      <a:pt x="0" y="8"/>
                      <a:pt x="0" y="6"/>
                    </a:cubicBezTo>
                    <a:cubicBezTo>
                      <a:pt x="1" y="3"/>
                      <a:pt x="3" y="0"/>
                      <a:pt x="6" y="1"/>
                    </a:cubicBezTo>
                    <a:cubicBezTo>
                      <a:pt x="28" y="3"/>
                      <a:pt x="28" y="3"/>
                      <a:pt x="28" y="3"/>
                    </a:cubicBezTo>
                    <a:cubicBezTo>
                      <a:pt x="31" y="4"/>
                      <a:pt x="33" y="6"/>
                      <a:pt x="32" y="9"/>
                    </a:cubicBezTo>
                    <a:cubicBezTo>
                      <a:pt x="32" y="12"/>
                      <a:pt x="29" y="14"/>
                      <a:pt x="26" y="14"/>
                    </a:cubicBezTo>
                    <a:close/>
                  </a:path>
                </a:pathLst>
              </a:custGeom>
              <a:solidFill>
                <a:srgbClr val="0E345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168" name="Freeform 35"/>
              <p:cNvSpPr>
                <a:spLocks noChangeArrowheads="1"/>
              </p:cNvSpPr>
              <p:nvPr/>
            </p:nvSpPr>
            <p:spPr bwMode="auto">
              <a:xfrm>
                <a:off x="80962" y="130175"/>
                <a:ext cx="95250" cy="28575"/>
              </a:xfrm>
              <a:custGeom>
                <a:avLst/>
                <a:gdLst>
                  <a:gd name="T0" fmla="*/ 59 w 60"/>
                  <a:gd name="T1" fmla="*/ 18 h 18"/>
                  <a:gd name="T2" fmla="*/ 0 w 60"/>
                  <a:gd name="T3" fmla="*/ 11 h 18"/>
                  <a:gd name="T4" fmla="*/ 1 w 60"/>
                  <a:gd name="T5" fmla="*/ 0 h 18"/>
                  <a:gd name="T6" fmla="*/ 60 w 60"/>
                  <a:gd name="T7" fmla="*/ 8 h 18"/>
                  <a:gd name="T8" fmla="*/ 59 w 60"/>
                  <a:gd name="T9" fmla="*/ 18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18">
                    <a:moveTo>
                      <a:pt x="59" y="18"/>
                    </a:moveTo>
                    <a:lnTo>
                      <a:pt x="0" y="11"/>
                    </a:lnTo>
                    <a:lnTo>
                      <a:pt x="1" y="0"/>
                    </a:lnTo>
                    <a:lnTo>
                      <a:pt x="60" y="8"/>
                    </a:lnTo>
                    <a:lnTo>
                      <a:pt x="59" y="1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169" name="Freeform 36"/>
              <p:cNvSpPr>
                <a:spLocks noChangeArrowheads="1"/>
              </p:cNvSpPr>
              <p:nvPr/>
            </p:nvSpPr>
            <p:spPr bwMode="auto">
              <a:xfrm>
                <a:off x="85725" y="95250"/>
                <a:ext cx="95250" cy="28575"/>
              </a:xfrm>
              <a:custGeom>
                <a:avLst/>
                <a:gdLst>
                  <a:gd name="T0" fmla="*/ 1 w 60"/>
                  <a:gd name="T1" fmla="*/ 0 h 18"/>
                  <a:gd name="T2" fmla="*/ 60 w 60"/>
                  <a:gd name="T3" fmla="*/ 7 h 18"/>
                  <a:gd name="T4" fmla="*/ 59 w 60"/>
                  <a:gd name="T5" fmla="*/ 18 h 18"/>
                  <a:gd name="T6" fmla="*/ 0 w 60"/>
                  <a:gd name="T7" fmla="*/ 10 h 18"/>
                  <a:gd name="T8" fmla="*/ 1 w 60"/>
                  <a:gd name="T9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18">
                    <a:moveTo>
                      <a:pt x="1" y="0"/>
                    </a:moveTo>
                    <a:lnTo>
                      <a:pt x="60" y="7"/>
                    </a:lnTo>
                    <a:lnTo>
                      <a:pt x="59" y="18"/>
                    </a:lnTo>
                    <a:lnTo>
                      <a:pt x="0" y="10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170" name="Freeform 37"/>
              <p:cNvSpPr>
                <a:spLocks noChangeArrowheads="1"/>
              </p:cNvSpPr>
              <p:nvPr/>
            </p:nvSpPr>
            <p:spPr bwMode="auto">
              <a:xfrm>
                <a:off x="88900" y="58737"/>
                <a:ext cx="96838" cy="28575"/>
              </a:xfrm>
              <a:custGeom>
                <a:avLst/>
                <a:gdLst>
                  <a:gd name="T0" fmla="*/ 59 w 61"/>
                  <a:gd name="T1" fmla="*/ 18 h 18"/>
                  <a:gd name="T2" fmla="*/ 0 w 61"/>
                  <a:gd name="T3" fmla="*/ 11 h 18"/>
                  <a:gd name="T4" fmla="*/ 2 w 61"/>
                  <a:gd name="T5" fmla="*/ 0 h 18"/>
                  <a:gd name="T6" fmla="*/ 61 w 61"/>
                  <a:gd name="T7" fmla="*/ 8 h 18"/>
                  <a:gd name="T8" fmla="*/ 59 w 61"/>
                  <a:gd name="T9" fmla="*/ 18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1" h="18">
                    <a:moveTo>
                      <a:pt x="59" y="18"/>
                    </a:moveTo>
                    <a:lnTo>
                      <a:pt x="0" y="11"/>
                    </a:lnTo>
                    <a:lnTo>
                      <a:pt x="2" y="0"/>
                    </a:lnTo>
                    <a:lnTo>
                      <a:pt x="61" y="8"/>
                    </a:lnTo>
                    <a:lnTo>
                      <a:pt x="59" y="1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</p:grpSp>
        <p:grpSp>
          <p:nvGrpSpPr>
            <p:cNvPr id="6171" name="组合 261"/>
            <p:cNvGrpSpPr>
              <a:grpSpLocks/>
            </p:cNvGrpSpPr>
            <p:nvPr/>
          </p:nvGrpSpPr>
          <p:grpSpPr bwMode="auto">
            <a:xfrm>
              <a:off x="2403476" y="134938"/>
              <a:ext cx="247650" cy="325440"/>
              <a:chOff x="0" y="0"/>
              <a:chExt cx="207963" cy="274638"/>
            </a:xfrm>
          </p:grpSpPr>
          <p:sp>
            <p:nvSpPr>
              <p:cNvPr id="6172" name="Freeform 38"/>
              <p:cNvSpPr>
                <a:spLocks noChangeArrowheads="1"/>
              </p:cNvSpPr>
              <p:nvPr/>
            </p:nvSpPr>
            <p:spPr bwMode="auto">
              <a:xfrm>
                <a:off x="0" y="228600"/>
                <a:ext cx="161925" cy="46038"/>
              </a:xfrm>
              <a:custGeom>
                <a:avLst/>
                <a:gdLst>
                  <a:gd name="T0" fmla="*/ 0 w 102"/>
                  <a:gd name="T1" fmla="*/ 4 h 29"/>
                  <a:gd name="T2" fmla="*/ 101 w 102"/>
                  <a:gd name="T3" fmla="*/ 29 h 29"/>
                  <a:gd name="T4" fmla="*/ 102 w 102"/>
                  <a:gd name="T5" fmla="*/ 25 h 29"/>
                  <a:gd name="T6" fmla="*/ 1 w 102"/>
                  <a:gd name="T7" fmla="*/ 0 h 29"/>
                  <a:gd name="T8" fmla="*/ 0 w 102"/>
                  <a:gd name="T9" fmla="*/ 4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2" h="29">
                    <a:moveTo>
                      <a:pt x="0" y="4"/>
                    </a:moveTo>
                    <a:lnTo>
                      <a:pt x="101" y="29"/>
                    </a:lnTo>
                    <a:lnTo>
                      <a:pt x="102" y="25"/>
                    </a:lnTo>
                    <a:lnTo>
                      <a:pt x="1" y="0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CFD6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173" name="Freeform 39"/>
              <p:cNvSpPr>
                <a:spLocks noEditPoints="1" noChangeArrowheads="1"/>
              </p:cNvSpPr>
              <p:nvPr/>
            </p:nvSpPr>
            <p:spPr bwMode="auto">
              <a:xfrm>
                <a:off x="1588" y="0"/>
                <a:ext cx="206375" cy="268288"/>
              </a:xfrm>
              <a:custGeom>
                <a:avLst/>
                <a:gdLst>
                  <a:gd name="T0" fmla="*/ 101 w 130"/>
                  <a:gd name="T1" fmla="*/ 47 h 169"/>
                  <a:gd name="T2" fmla="*/ 108 w 130"/>
                  <a:gd name="T3" fmla="*/ 18 h 169"/>
                  <a:gd name="T4" fmla="*/ 36 w 130"/>
                  <a:gd name="T5" fmla="*/ 0 h 169"/>
                  <a:gd name="T6" fmla="*/ 35 w 130"/>
                  <a:gd name="T7" fmla="*/ 4 h 169"/>
                  <a:gd name="T8" fmla="*/ 0 w 130"/>
                  <a:gd name="T9" fmla="*/ 144 h 169"/>
                  <a:gd name="T10" fmla="*/ 101 w 130"/>
                  <a:gd name="T11" fmla="*/ 169 h 169"/>
                  <a:gd name="T12" fmla="*/ 129 w 130"/>
                  <a:gd name="T13" fmla="*/ 58 h 169"/>
                  <a:gd name="T14" fmla="*/ 130 w 130"/>
                  <a:gd name="T15" fmla="*/ 54 h 169"/>
                  <a:gd name="T16" fmla="*/ 101 w 130"/>
                  <a:gd name="T17" fmla="*/ 47 h 169"/>
                  <a:gd name="T18" fmla="*/ 79 w 130"/>
                  <a:gd name="T19" fmla="*/ 103 h 169"/>
                  <a:gd name="T20" fmla="*/ 35 w 130"/>
                  <a:gd name="T21" fmla="*/ 92 h 169"/>
                  <a:gd name="T22" fmla="*/ 37 w 130"/>
                  <a:gd name="T23" fmla="*/ 84 h 169"/>
                  <a:gd name="T24" fmla="*/ 81 w 130"/>
                  <a:gd name="T25" fmla="*/ 96 h 169"/>
                  <a:gd name="T26" fmla="*/ 79 w 130"/>
                  <a:gd name="T27" fmla="*/ 103 h 169"/>
                  <a:gd name="T28" fmla="*/ 98 w 130"/>
                  <a:gd name="T29" fmla="*/ 92 h 169"/>
                  <a:gd name="T30" fmla="*/ 39 w 130"/>
                  <a:gd name="T31" fmla="*/ 78 h 169"/>
                  <a:gd name="T32" fmla="*/ 41 w 130"/>
                  <a:gd name="T33" fmla="*/ 70 h 169"/>
                  <a:gd name="T34" fmla="*/ 100 w 130"/>
                  <a:gd name="T35" fmla="*/ 85 h 169"/>
                  <a:gd name="T36" fmla="*/ 98 w 130"/>
                  <a:gd name="T37" fmla="*/ 92 h 169"/>
                  <a:gd name="T38" fmla="*/ 101 w 130"/>
                  <a:gd name="T39" fmla="*/ 78 h 169"/>
                  <a:gd name="T40" fmla="*/ 43 w 130"/>
                  <a:gd name="T41" fmla="*/ 63 h 169"/>
                  <a:gd name="T42" fmla="*/ 44 w 130"/>
                  <a:gd name="T43" fmla="*/ 56 h 169"/>
                  <a:gd name="T44" fmla="*/ 103 w 130"/>
                  <a:gd name="T45" fmla="*/ 70 h 169"/>
                  <a:gd name="T46" fmla="*/ 101 w 130"/>
                  <a:gd name="T47" fmla="*/ 78 h 1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130" h="169">
                    <a:moveTo>
                      <a:pt x="101" y="47"/>
                    </a:moveTo>
                    <a:lnTo>
                      <a:pt x="108" y="18"/>
                    </a:lnTo>
                    <a:lnTo>
                      <a:pt x="36" y="0"/>
                    </a:lnTo>
                    <a:lnTo>
                      <a:pt x="35" y="4"/>
                    </a:lnTo>
                    <a:lnTo>
                      <a:pt x="0" y="144"/>
                    </a:lnTo>
                    <a:lnTo>
                      <a:pt x="101" y="169"/>
                    </a:lnTo>
                    <a:lnTo>
                      <a:pt x="129" y="58"/>
                    </a:lnTo>
                    <a:lnTo>
                      <a:pt x="130" y="54"/>
                    </a:lnTo>
                    <a:lnTo>
                      <a:pt x="101" y="47"/>
                    </a:lnTo>
                    <a:close/>
                    <a:moveTo>
                      <a:pt x="79" y="103"/>
                    </a:moveTo>
                    <a:lnTo>
                      <a:pt x="35" y="92"/>
                    </a:lnTo>
                    <a:lnTo>
                      <a:pt x="37" y="84"/>
                    </a:lnTo>
                    <a:lnTo>
                      <a:pt x="81" y="96"/>
                    </a:lnTo>
                    <a:lnTo>
                      <a:pt x="79" y="103"/>
                    </a:lnTo>
                    <a:close/>
                    <a:moveTo>
                      <a:pt x="98" y="92"/>
                    </a:moveTo>
                    <a:lnTo>
                      <a:pt x="39" y="78"/>
                    </a:lnTo>
                    <a:lnTo>
                      <a:pt x="41" y="70"/>
                    </a:lnTo>
                    <a:lnTo>
                      <a:pt x="100" y="85"/>
                    </a:lnTo>
                    <a:lnTo>
                      <a:pt x="98" y="92"/>
                    </a:lnTo>
                    <a:close/>
                    <a:moveTo>
                      <a:pt x="101" y="78"/>
                    </a:moveTo>
                    <a:lnTo>
                      <a:pt x="43" y="63"/>
                    </a:lnTo>
                    <a:lnTo>
                      <a:pt x="44" y="56"/>
                    </a:lnTo>
                    <a:lnTo>
                      <a:pt x="103" y="70"/>
                    </a:lnTo>
                    <a:lnTo>
                      <a:pt x="101" y="7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174" name="Freeform 40"/>
              <p:cNvSpPr>
                <a:spLocks noChangeArrowheads="1"/>
              </p:cNvSpPr>
              <p:nvPr/>
            </p:nvSpPr>
            <p:spPr bwMode="auto">
              <a:xfrm>
                <a:off x="69850" y="88900"/>
                <a:ext cx="95250" cy="34925"/>
              </a:xfrm>
              <a:custGeom>
                <a:avLst/>
                <a:gdLst>
                  <a:gd name="T0" fmla="*/ 0 w 60"/>
                  <a:gd name="T1" fmla="*/ 7 h 22"/>
                  <a:gd name="T2" fmla="*/ 58 w 60"/>
                  <a:gd name="T3" fmla="*/ 22 h 22"/>
                  <a:gd name="T4" fmla="*/ 60 w 60"/>
                  <a:gd name="T5" fmla="*/ 14 h 22"/>
                  <a:gd name="T6" fmla="*/ 1 w 60"/>
                  <a:gd name="T7" fmla="*/ 0 h 22"/>
                  <a:gd name="T8" fmla="*/ 0 w 60"/>
                  <a:gd name="T9" fmla="*/ 7 h 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2">
                    <a:moveTo>
                      <a:pt x="0" y="7"/>
                    </a:moveTo>
                    <a:lnTo>
                      <a:pt x="58" y="22"/>
                    </a:lnTo>
                    <a:lnTo>
                      <a:pt x="60" y="14"/>
                    </a:lnTo>
                    <a:lnTo>
                      <a:pt x="1" y="0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rgbClr val="0E345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175" name="Freeform 41"/>
              <p:cNvSpPr>
                <a:spLocks noChangeArrowheads="1"/>
              </p:cNvSpPr>
              <p:nvPr/>
            </p:nvSpPr>
            <p:spPr bwMode="auto">
              <a:xfrm>
                <a:off x="63500" y="111125"/>
                <a:ext cx="96838" cy="34925"/>
              </a:xfrm>
              <a:custGeom>
                <a:avLst/>
                <a:gdLst>
                  <a:gd name="T0" fmla="*/ 0 w 61"/>
                  <a:gd name="T1" fmla="*/ 8 h 22"/>
                  <a:gd name="T2" fmla="*/ 59 w 61"/>
                  <a:gd name="T3" fmla="*/ 22 h 22"/>
                  <a:gd name="T4" fmla="*/ 61 w 61"/>
                  <a:gd name="T5" fmla="*/ 15 h 22"/>
                  <a:gd name="T6" fmla="*/ 2 w 61"/>
                  <a:gd name="T7" fmla="*/ 0 h 22"/>
                  <a:gd name="T8" fmla="*/ 0 w 61"/>
                  <a:gd name="T9" fmla="*/ 8 h 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1" h="22">
                    <a:moveTo>
                      <a:pt x="0" y="8"/>
                    </a:moveTo>
                    <a:lnTo>
                      <a:pt x="59" y="22"/>
                    </a:lnTo>
                    <a:lnTo>
                      <a:pt x="61" y="15"/>
                    </a:lnTo>
                    <a:lnTo>
                      <a:pt x="2" y="0"/>
                    </a:lnTo>
                    <a:lnTo>
                      <a:pt x="0" y="8"/>
                    </a:lnTo>
                    <a:close/>
                  </a:path>
                </a:pathLst>
              </a:custGeom>
              <a:solidFill>
                <a:srgbClr val="A7C8D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176" name="Freeform 42"/>
              <p:cNvSpPr>
                <a:spLocks noChangeArrowheads="1"/>
              </p:cNvSpPr>
              <p:nvPr/>
            </p:nvSpPr>
            <p:spPr bwMode="auto">
              <a:xfrm>
                <a:off x="57150" y="133350"/>
                <a:ext cx="73025" cy="30163"/>
              </a:xfrm>
              <a:custGeom>
                <a:avLst/>
                <a:gdLst>
                  <a:gd name="T0" fmla="*/ 0 w 46"/>
                  <a:gd name="T1" fmla="*/ 8 h 19"/>
                  <a:gd name="T2" fmla="*/ 44 w 46"/>
                  <a:gd name="T3" fmla="*/ 19 h 19"/>
                  <a:gd name="T4" fmla="*/ 46 w 46"/>
                  <a:gd name="T5" fmla="*/ 12 h 19"/>
                  <a:gd name="T6" fmla="*/ 2 w 46"/>
                  <a:gd name="T7" fmla="*/ 0 h 19"/>
                  <a:gd name="T8" fmla="*/ 0 w 46"/>
                  <a:gd name="T9" fmla="*/ 8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6" h="19">
                    <a:moveTo>
                      <a:pt x="0" y="8"/>
                    </a:moveTo>
                    <a:lnTo>
                      <a:pt x="44" y="19"/>
                    </a:lnTo>
                    <a:lnTo>
                      <a:pt x="46" y="12"/>
                    </a:lnTo>
                    <a:lnTo>
                      <a:pt x="2" y="0"/>
                    </a:lnTo>
                    <a:lnTo>
                      <a:pt x="0" y="8"/>
                    </a:lnTo>
                    <a:close/>
                  </a:path>
                </a:pathLst>
              </a:custGeom>
              <a:solidFill>
                <a:srgbClr val="A7C8D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177" name="Freeform 43"/>
              <p:cNvSpPr>
                <a:spLocks noChangeArrowheads="1"/>
              </p:cNvSpPr>
              <p:nvPr/>
            </p:nvSpPr>
            <p:spPr bwMode="auto">
              <a:xfrm>
                <a:off x="161925" y="28575"/>
                <a:ext cx="46038" cy="57150"/>
              </a:xfrm>
              <a:custGeom>
                <a:avLst/>
                <a:gdLst>
                  <a:gd name="T0" fmla="*/ 0 w 29"/>
                  <a:gd name="T1" fmla="*/ 29 h 36"/>
                  <a:gd name="T2" fmla="*/ 29 w 29"/>
                  <a:gd name="T3" fmla="*/ 36 h 36"/>
                  <a:gd name="T4" fmla="*/ 7 w 29"/>
                  <a:gd name="T5" fmla="*/ 0 h 36"/>
                  <a:gd name="T6" fmla="*/ 0 w 29"/>
                  <a:gd name="T7" fmla="*/ 29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9" h="36">
                    <a:moveTo>
                      <a:pt x="0" y="29"/>
                    </a:moveTo>
                    <a:lnTo>
                      <a:pt x="29" y="36"/>
                    </a:lnTo>
                    <a:lnTo>
                      <a:pt x="7" y="0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CFD6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</p:grpSp>
        <p:grpSp>
          <p:nvGrpSpPr>
            <p:cNvPr id="6178" name="组合 260"/>
            <p:cNvGrpSpPr>
              <a:grpSpLocks/>
            </p:cNvGrpSpPr>
            <p:nvPr/>
          </p:nvGrpSpPr>
          <p:grpSpPr bwMode="auto">
            <a:xfrm>
              <a:off x="1820864" y="511175"/>
              <a:ext cx="438152" cy="400053"/>
              <a:chOff x="0" y="0"/>
              <a:chExt cx="369888" cy="338138"/>
            </a:xfrm>
          </p:grpSpPr>
          <p:sp>
            <p:nvSpPr>
              <p:cNvPr id="6179" name="Freeform 44"/>
              <p:cNvSpPr>
                <a:spLocks noChangeArrowheads="1"/>
              </p:cNvSpPr>
              <p:nvPr/>
            </p:nvSpPr>
            <p:spPr bwMode="auto">
              <a:xfrm>
                <a:off x="0" y="268288"/>
                <a:ext cx="334963" cy="69850"/>
              </a:xfrm>
              <a:custGeom>
                <a:avLst/>
                <a:gdLst>
                  <a:gd name="T0" fmla="*/ 431 w 464"/>
                  <a:gd name="T1" fmla="*/ 89 h 98"/>
                  <a:gd name="T2" fmla="*/ 28 w 464"/>
                  <a:gd name="T3" fmla="*/ 33 h 98"/>
                  <a:gd name="T4" fmla="*/ 3 w 464"/>
                  <a:gd name="T5" fmla="*/ 0 h 98"/>
                  <a:gd name="T6" fmla="*/ 2 w 464"/>
                  <a:gd name="T7" fmla="*/ 7 h 98"/>
                  <a:gd name="T8" fmla="*/ 27 w 464"/>
                  <a:gd name="T9" fmla="*/ 40 h 98"/>
                  <a:gd name="T10" fmla="*/ 430 w 464"/>
                  <a:gd name="T11" fmla="*/ 96 h 98"/>
                  <a:gd name="T12" fmla="*/ 463 w 464"/>
                  <a:gd name="T13" fmla="*/ 71 h 98"/>
                  <a:gd name="T14" fmla="*/ 464 w 464"/>
                  <a:gd name="T15" fmla="*/ 64 h 98"/>
                  <a:gd name="T16" fmla="*/ 431 w 464"/>
                  <a:gd name="T17" fmla="*/ 89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64" h="98">
                    <a:moveTo>
                      <a:pt x="431" y="89"/>
                    </a:moveTo>
                    <a:cubicBezTo>
                      <a:pt x="28" y="33"/>
                      <a:pt x="28" y="33"/>
                      <a:pt x="28" y="33"/>
                    </a:cubicBezTo>
                    <a:cubicBezTo>
                      <a:pt x="12" y="30"/>
                      <a:pt x="1" y="16"/>
                      <a:pt x="3" y="0"/>
                    </a:cubicBezTo>
                    <a:cubicBezTo>
                      <a:pt x="2" y="7"/>
                      <a:pt x="2" y="7"/>
                      <a:pt x="2" y="7"/>
                    </a:cubicBezTo>
                    <a:cubicBezTo>
                      <a:pt x="0" y="23"/>
                      <a:pt x="11" y="38"/>
                      <a:pt x="27" y="40"/>
                    </a:cubicBezTo>
                    <a:cubicBezTo>
                      <a:pt x="430" y="96"/>
                      <a:pt x="430" y="96"/>
                      <a:pt x="430" y="96"/>
                    </a:cubicBezTo>
                    <a:cubicBezTo>
                      <a:pt x="446" y="98"/>
                      <a:pt x="461" y="87"/>
                      <a:pt x="463" y="71"/>
                    </a:cubicBezTo>
                    <a:cubicBezTo>
                      <a:pt x="464" y="64"/>
                      <a:pt x="464" y="64"/>
                      <a:pt x="464" y="64"/>
                    </a:cubicBezTo>
                    <a:cubicBezTo>
                      <a:pt x="462" y="80"/>
                      <a:pt x="447" y="91"/>
                      <a:pt x="431" y="89"/>
                    </a:cubicBezTo>
                    <a:close/>
                  </a:path>
                </a:pathLst>
              </a:custGeom>
              <a:solidFill>
                <a:srgbClr val="CFD6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180" name="Freeform 45"/>
              <p:cNvSpPr>
                <a:spLocks noEditPoints="1" noChangeArrowheads="1"/>
              </p:cNvSpPr>
              <p:nvPr/>
            </p:nvSpPr>
            <p:spPr bwMode="auto">
              <a:xfrm>
                <a:off x="1588" y="44450"/>
                <a:ext cx="363538" cy="288925"/>
              </a:xfrm>
              <a:custGeom>
                <a:avLst/>
                <a:gdLst>
                  <a:gd name="T0" fmla="*/ 2 w 506"/>
                  <a:gd name="T1" fmla="*/ 310 h 401"/>
                  <a:gd name="T2" fmla="*/ 27 w 506"/>
                  <a:gd name="T3" fmla="*/ 343 h 401"/>
                  <a:gd name="T4" fmla="*/ 430 w 506"/>
                  <a:gd name="T5" fmla="*/ 399 h 401"/>
                  <a:gd name="T6" fmla="*/ 463 w 506"/>
                  <a:gd name="T7" fmla="*/ 374 h 401"/>
                  <a:gd name="T8" fmla="*/ 506 w 506"/>
                  <a:gd name="T9" fmla="*/ 65 h 401"/>
                  <a:gd name="T10" fmla="*/ 45 w 506"/>
                  <a:gd name="T11" fmla="*/ 0 h 401"/>
                  <a:gd name="T12" fmla="*/ 2 w 506"/>
                  <a:gd name="T13" fmla="*/ 310 h 401"/>
                  <a:gd name="T14" fmla="*/ 157 w 506"/>
                  <a:gd name="T15" fmla="*/ 302 h 401"/>
                  <a:gd name="T16" fmla="*/ 57 w 506"/>
                  <a:gd name="T17" fmla="*/ 288 h 401"/>
                  <a:gd name="T18" fmla="*/ 75 w 506"/>
                  <a:gd name="T19" fmla="*/ 158 h 401"/>
                  <a:gd name="T20" fmla="*/ 175 w 506"/>
                  <a:gd name="T21" fmla="*/ 173 h 401"/>
                  <a:gd name="T22" fmla="*/ 157 w 506"/>
                  <a:gd name="T23" fmla="*/ 302 h 401"/>
                  <a:gd name="T24" fmla="*/ 353 w 506"/>
                  <a:gd name="T25" fmla="*/ 329 h 401"/>
                  <a:gd name="T26" fmla="*/ 179 w 506"/>
                  <a:gd name="T27" fmla="*/ 305 h 401"/>
                  <a:gd name="T28" fmla="*/ 181 w 506"/>
                  <a:gd name="T29" fmla="*/ 291 h 401"/>
                  <a:gd name="T30" fmla="*/ 355 w 506"/>
                  <a:gd name="T31" fmla="*/ 315 h 401"/>
                  <a:gd name="T32" fmla="*/ 353 w 506"/>
                  <a:gd name="T33" fmla="*/ 329 h 401"/>
                  <a:gd name="T34" fmla="*/ 413 w 506"/>
                  <a:gd name="T35" fmla="*/ 308 h 401"/>
                  <a:gd name="T36" fmla="*/ 183 w 506"/>
                  <a:gd name="T37" fmla="*/ 276 h 401"/>
                  <a:gd name="T38" fmla="*/ 185 w 506"/>
                  <a:gd name="T39" fmla="*/ 262 h 401"/>
                  <a:gd name="T40" fmla="*/ 415 w 506"/>
                  <a:gd name="T41" fmla="*/ 294 h 401"/>
                  <a:gd name="T42" fmla="*/ 413 w 506"/>
                  <a:gd name="T43" fmla="*/ 308 h 401"/>
                  <a:gd name="T44" fmla="*/ 417 w 506"/>
                  <a:gd name="T45" fmla="*/ 279 h 401"/>
                  <a:gd name="T46" fmla="*/ 187 w 506"/>
                  <a:gd name="T47" fmla="*/ 247 h 401"/>
                  <a:gd name="T48" fmla="*/ 189 w 506"/>
                  <a:gd name="T49" fmla="*/ 233 h 401"/>
                  <a:gd name="T50" fmla="*/ 419 w 506"/>
                  <a:gd name="T51" fmla="*/ 265 h 401"/>
                  <a:gd name="T52" fmla="*/ 417 w 506"/>
                  <a:gd name="T53" fmla="*/ 279 h 401"/>
                  <a:gd name="T54" fmla="*/ 421 w 506"/>
                  <a:gd name="T55" fmla="*/ 251 h 401"/>
                  <a:gd name="T56" fmla="*/ 191 w 506"/>
                  <a:gd name="T57" fmla="*/ 219 h 401"/>
                  <a:gd name="T58" fmla="*/ 193 w 506"/>
                  <a:gd name="T59" fmla="*/ 204 h 401"/>
                  <a:gd name="T60" fmla="*/ 423 w 506"/>
                  <a:gd name="T61" fmla="*/ 236 h 401"/>
                  <a:gd name="T62" fmla="*/ 421 w 506"/>
                  <a:gd name="T63" fmla="*/ 251 h 401"/>
                  <a:gd name="T64" fmla="*/ 195 w 506"/>
                  <a:gd name="T65" fmla="*/ 190 h 401"/>
                  <a:gd name="T66" fmla="*/ 197 w 506"/>
                  <a:gd name="T67" fmla="*/ 176 h 401"/>
                  <a:gd name="T68" fmla="*/ 427 w 506"/>
                  <a:gd name="T69" fmla="*/ 208 h 401"/>
                  <a:gd name="T70" fmla="*/ 425 w 506"/>
                  <a:gd name="T71" fmla="*/ 222 h 401"/>
                  <a:gd name="T72" fmla="*/ 195 w 506"/>
                  <a:gd name="T73" fmla="*/ 190 h 401"/>
                  <a:gd name="T74" fmla="*/ 377 w 506"/>
                  <a:gd name="T75" fmla="*/ 98 h 401"/>
                  <a:gd name="T76" fmla="*/ 449 w 506"/>
                  <a:gd name="T77" fmla="*/ 108 h 401"/>
                  <a:gd name="T78" fmla="*/ 439 w 506"/>
                  <a:gd name="T79" fmla="*/ 180 h 401"/>
                  <a:gd name="T80" fmla="*/ 367 w 506"/>
                  <a:gd name="T81" fmla="*/ 170 h 401"/>
                  <a:gd name="T82" fmla="*/ 377 w 506"/>
                  <a:gd name="T83" fmla="*/ 98 h 401"/>
                  <a:gd name="T84" fmla="*/ 281 w 506"/>
                  <a:gd name="T85" fmla="*/ 85 h 401"/>
                  <a:gd name="T86" fmla="*/ 353 w 506"/>
                  <a:gd name="T87" fmla="*/ 95 h 401"/>
                  <a:gd name="T88" fmla="*/ 343 w 506"/>
                  <a:gd name="T89" fmla="*/ 166 h 401"/>
                  <a:gd name="T90" fmla="*/ 271 w 506"/>
                  <a:gd name="T91" fmla="*/ 156 h 401"/>
                  <a:gd name="T92" fmla="*/ 281 w 506"/>
                  <a:gd name="T93" fmla="*/ 85 h 401"/>
                  <a:gd name="T94" fmla="*/ 185 w 506"/>
                  <a:gd name="T95" fmla="*/ 71 h 401"/>
                  <a:gd name="T96" fmla="*/ 257 w 506"/>
                  <a:gd name="T97" fmla="*/ 81 h 401"/>
                  <a:gd name="T98" fmla="*/ 247 w 506"/>
                  <a:gd name="T99" fmla="*/ 153 h 401"/>
                  <a:gd name="T100" fmla="*/ 175 w 506"/>
                  <a:gd name="T101" fmla="*/ 143 h 401"/>
                  <a:gd name="T102" fmla="*/ 185 w 506"/>
                  <a:gd name="T103" fmla="*/ 71 h 401"/>
                  <a:gd name="T104" fmla="*/ 89 w 506"/>
                  <a:gd name="T105" fmla="*/ 58 h 401"/>
                  <a:gd name="T106" fmla="*/ 160 w 506"/>
                  <a:gd name="T107" fmla="*/ 68 h 401"/>
                  <a:gd name="T108" fmla="*/ 150 w 506"/>
                  <a:gd name="T109" fmla="*/ 140 h 401"/>
                  <a:gd name="T110" fmla="*/ 78 w 506"/>
                  <a:gd name="T111" fmla="*/ 130 h 401"/>
                  <a:gd name="T112" fmla="*/ 89 w 506"/>
                  <a:gd name="T113" fmla="*/ 58 h 4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506" h="401">
                    <a:moveTo>
                      <a:pt x="2" y="310"/>
                    </a:moveTo>
                    <a:cubicBezTo>
                      <a:pt x="0" y="326"/>
                      <a:pt x="11" y="340"/>
                      <a:pt x="27" y="343"/>
                    </a:cubicBezTo>
                    <a:cubicBezTo>
                      <a:pt x="430" y="399"/>
                      <a:pt x="430" y="399"/>
                      <a:pt x="430" y="399"/>
                    </a:cubicBezTo>
                    <a:cubicBezTo>
                      <a:pt x="446" y="401"/>
                      <a:pt x="461" y="390"/>
                      <a:pt x="463" y="374"/>
                    </a:cubicBezTo>
                    <a:cubicBezTo>
                      <a:pt x="506" y="65"/>
                      <a:pt x="506" y="65"/>
                      <a:pt x="506" y="65"/>
                    </a:cubicBezTo>
                    <a:cubicBezTo>
                      <a:pt x="45" y="0"/>
                      <a:pt x="45" y="0"/>
                      <a:pt x="45" y="0"/>
                    </a:cubicBezTo>
                    <a:lnTo>
                      <a:pt x="2" y="310"/>
                    </a:lnTo>
                    <a:close/>
                    <a:moveTo>
                      <a:pt x="157" y="302"/>
                    </a:moveTo>
                    <a:cubicBezTo>
                      <a:pt x="57" y="288"/>
                      <a:pt x="57" y="288"/>
                      <a:pt x="57" y="288"/>
                    </a:cubicBezTo>
                    <a:cubicBezTo>
                      <a:pt x="75" y="158"/>
                      <a:pt x="75" y="158"/>
                      <a:pt x="75" y="158"/>
                    </a:cubicBezTo>
                    <a:cubicBezTo>
                      <a:pt x="175" y="173"/>
                      <a:pt x="175" y="173"/>
                      <a:pt x="175" y="173"/>
                    </a:cubicBezTo>
                    <a:lnTo>
                      <a:pt x="157" y="302"/>
                    </a:lnTo>
                    <a:close/>
                    <a:moveTo>
                      <a:pt x="353" y="329"/>
                    </a:moveTo>
                    <a:cubicBezTo>
                      <a:pt x="179" y="305"/>
                      <a:pt x="179" y="305"/>
                      <a:pt x="179" y="305"/>
                    </a:cubicBezTo>
                    <a:cubicBezTo>
                      <a:pt x="181" y="291"/>
                      <a:pt x="181" y="291"/>
                      <a:pt x="181" y="291"/>
                    </a:cubicBezTo>
                    <a:cubicBezTo>
                      <a:pt x="355" y="315"/>
                      <a:pt x="355" y="315"/>
                      <a:pt x="355" y="315"/>
                    </a:cubicBezTo>
                    <a:lnTo>
                      <a:pt x="353" y="329"/>
                    </a:lnTo>
                    <a:close/>
                    <a:moveTo>
                      <a:pt x="413" y="308"/>
                    </a:moveTo>
                    <a:cubicBezTo>
                      <a:pt x="183" y="276"/>
                      <a:pt x="183" y="276"/>
                      <a:pt x="183" y="276"/>
                    </a:cubicBezTo>
                    <a:cubicBezTo>
                      <a:pt x="185" y="262"/>
                      <a:pt x="185" y="262"/>
                      <a:pt x="185" y="262"/>
                    </a:cubicBezTo>
                    <a:cubicBezTo>
                      <a:pt x="415" y="294"/>
                      <a:pt x="415" y="294"/>
                      <a:pt x="415" y="294"/>
                    </a:cubicBezTo>
                    <a:lnTo>
                      <a:pt x="413" y="308"/>
                    </a:lnTo>
                    <a:close/>
                    <a:moveTo>
                      <a:pt x="417" y="279"/>
                    </a:moveTo>
                    <a:cubicBezTo>
                      <a:pt x="187" y="247"/>
                      <a:pt x="187" y="247"/>
                      <a:pt x="187" y="247"/>
                    </a:cubicBezTo>
                    <a:cubicBezTo>
                      <a:pt x="189" y="233"/>
                      <a:pt x="189" y="233"/>
                      <a:pt x="189" y="233"/>
                    </a:cubicBezTo>
                    <a:cubicBezTo>
                      <a:pt x="419" y="265"/>
                      <a:pt x="419" y="265"/>
                      <a:pt x="419" y="265"/>
                    </a:cubicBezTo>
                    <a:lnTo>
                      <a:pt x="417" y="279"/>
                    </a:lnTo>
                    <a:close/>
                    <a:moveTo>
                      <a:pt x="421" y="251"/>
                    </a:moveTo>
                    <a:cubicBezTo>
                      <a:pt x="191" y="219"/>
                      <a:pt x="191" y="219"/>
                      <a:pt x="191" y="219"/>
                    </a:cubicBezTo>
                    <a:cubicBezTo>
                      <a:pt x="193" y="204"/>
                      <a:pt x="193" y="204"/>
                      <a:pt x="193" y="204"/>
                    </a:cubicBezTo>
                    <a:cubicBezTo>
                      <a:pt x="423" y="236"/>
                      <a:pt x="423" y="236"/>
                      <a:pt x="423" y="236"/>
                    </a:cubicBezTo>
                    <a:lnTo>
                      <a:pt x="421" y="251"/>
                    </a:lnTo>
                    <a:close/>
                    <a:moveTo>
                      <a:pt x="195" y="190"/>
                    </a:moveTo>
                    <a:cubicBezTo>
                      <a:pt x="197" y="176"/>
                      <a:pt x="197" y="176"/>
                      <a:pt x="197" y="176"/>
                    </a:cubicBezTo>
                    <a:cubicBezTo>
                      <a:pt x="427" y="208"/>
                      <a:pt x="427" y="208"/>
                      <a:pt x="427" y="208"/>
                    </a:cubicBezTo>
                    <a:cubicBezTo>
                      <a:pt x="425" y="222"/>
                      <a:pt x="425" y="222"/>
                      <a:pt x="425" y="222"/>
                    </a:cubicBezTo>
                    <a:lnTo>
                      <a:pt x="195" y="190"/>
                    </a:lnTo>
                    <a:close/>
                    <a:moveTo>
                      <a:pt x="377" y="98"/>
                    </a:moveTo>
                    <a:cubicBezTo>
                      <a:pt x="449" y="108"/>
                      <a:pt x="449" y="108"/>
                      <a:pt x="449" y="108"/>
                    </a:cubicBezTo>
                    <a:cubicBezTo>
                      <a:pt x="439" y="180"/>
                      <a:pt x="439" y="180"/>
                      <a:pt x="439" y="180"/>
                    </a:cubicBezTo>
                    <a:cubicBezTo>
                      <a:pt x="367" y="170"/>
                      <a:pt x="367" y="170"/>
                      <a:pt x="367" y="170"/>
                    </a:cubicBezTo>
                    <a:lnTo>
                      <a:pt x="377" y="98"/>
                    </a:lnTo>
                    <a:close/>
                    <a:moveTo>
                      <a:pt x="281" y="85"/>
                    </a:moveTo>
                    <a:cubicBezTo>
                      <a:pt x="353" y="95"/>
                      <a:pt x="353" y="95"/>
                      <a:pt x="353" y="95"/>
                    </a:cubicBezTo>
                    <a:cubicBezTo>
                      <a:pt x="343" y="166"/>
                      <a:pt x="343" y="166"/>
                      <a:pt x="343" y="166"/>
                    </a:cubicBezTo>
                    <a:cubicBezTo>
                      <a:pt x="271" y="156"/>
                      <a:pt x="271" y="156"/>
                      <a:pt x="271" y="156"/>
                    </a:cubicBezTo>
                    <a:lnTo>
                      <a:pt x="281" y="85"/>
                    </a:lnTo>
                    <a:close/>
                    <a:moveTo>
                      <a:pt x="185" y="71"/>
                    </a:moveTo>
                    <a:cubicBezTo>
                      <a:pt x="257" y="81"/>
                      <a:pt x="257" y="81"/>
                      <a:pt x="257" y="81"/>
                    </a:cubicBezTo>
                    <a:cubicBezTo>
                      <a:pt x="247" y="153"/>
                      <a:pt x="247" y="153"/>
                      <a:pt x="247" y="153"/>
                    </a:cubicBezTo>
                    <a:cubicBezTo>
                      <a:pt x="175" y="143"/>
                      <a:pt x="175" y="143"/>
                      <a:pt x="175" y="143"/>
                    </a:cubicBezTo>
                    <a:lnTo>
                      <a:pt x="185" y="71"/>
                    </a:lnTo>
                    <a:close/>
                    <a:moveTo>
                      <a:pt x="89" y="58"/>
                    </a:moveTo>
                    <a:cubicBezTo>
                      <a:pt x="160" y="68"/>
                      <a:pt x="160" y="68"/>
                      <a:pt x="160" y="68"/>
                    </a:cubicBezTo>
                    <a:cubicBezTo>
                      <a:pt x="150" y="140"/>
                      <a:pt x="150" y="140"/>
                      <a:pt x="150" y="140"/>
                    </a:cubicBezTo>
                    <a:cubicBezTo>
                      <a:pt x="78" y="130"/>
                      <a:pt x="78" y="130"/>
                      <a:pt x="78" y="130"/>
                    </a:cubicBezTo>
                    <a:lnTo>
                      <a:pt x="89" y="5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181" name="Freeform 46"/>
              <p:cNvSpPr>
                <a:spLocks noChangeArrowheads="1"/>
              </p:cNvSpPr>
              <p:nvPr/>
            </p:nvSpPr>
            <p:spPr bwMode="auto">
              <a:xfrm>
                <a:off x="33338" y="39688"/>
                <a:ext cx="333375" cy="52388"/>
              </a:xfrm>
              <a:custGeom>
                <a:avLst/>
                <a:gdLst>
                  <a:gd name="T0" fmla="*/ 0 w 210"/>
                  <a:gd name="T1" fmla="*/ 3 h 33"/>
                  <a:gd name="T2" fmla="*/ 209 w 210"/>
                  <a:gd name="T3" fmla="*/ 33 h 33"/>
                  <a:gd name="T4" fmla="*/ 210 w 210"/>
                  <a:gd name="T5" fmla="*/ 29 h 33"/>
                  <a:gd name="T6" fmla="*/ 1 w 210"/>
                  <a:gd name="T7" fmla="*/ 0 h 33"/>
                  <a:gd name="T8" fmla="*/ 0 w 210"/>
                  <a:gd name="T9" fmla="*/ 3 h 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10" h="33">
                    <a:moveTo>
                      <a:pt x="0" y="3"/>
                    </a:moveTo>
                    <a:lnTo>
                      <a:pt x="209" y="33"/>
                    </a:lnTo>
                    <a:lnTo>
                      <a:pt x="210" y="29"/>
                    </a:lnTo>
                    <a:lnTo>
                      <a:pt x="1" y="0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405F7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182" name="Freeform 47"/>
              <p:cNvSpPr>
                <a:spLocks noChangeArrowheads="1"/>
              </p:cNvSpPr>
              <p:nvPr/>
            </p:nvSpPr>
            <p:spPr bwMode="auto">
              <a:xfrm>
                <a:off x="34925" y="0"/>
                <a:ext cx="334963" cy="85725"/>
              </a:xfrm>
              <a:custGeom>
                <a:avLst/>
                <a:gdLst>
                  <a:gd name="T0" fmla="*/ 440 w 467"/>
                  <a:gd name="T1" fmla="*/ 59 h 120"/>
                  <a:gd name="T2" fmla="*/ 37 w 467"/>
                  <a:gd name="T3" fmla="*/ 3 h 120"/>
                  <a:gd name="T4" fmla="*/ 4 w 467"/>
                  <a:gd name="T5" fmla="*/ 27 h 120"/>
                  <a:gd name="T6" fmla="*/ 0 w 467"/>
                  <a:gd name="T7" fmla="*/ 56 h 120"/>
                  <a:gd name="T8" fmla="*/ 461 w 467"/>
                  <a:gd name="T9" fmla="*/ 120 h 120"/>
                  <a:gd name="T10" fmla="*/ 465 w 467"/>
                  <a:gd name="T11" fmla="*/ 92 h 120"/>
                  <a:gd name="T12" fmla="*/ 440 w 467"/>
                  <a:gd name="T13" fmla="*/ 59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67" h="120">
                    <a:moveTo>
                      <a:pt x="440" y="59"/>
                    </a:moveTo>
                    <a:cubicBezTo>
                      <a:pt x="37" y="3"/>
                      <a:pt x="37" y="3"/>
                      <a:pt x="37" y="3"/>
                    </a:cubicBezTo>
                    <a:cubicBezTo>
                      <a:pt x="21" y="0"/>
                      <a:pt x="7" y="12"/>
                      <a:pt x="4" y="27"/>
                    </a:cubicBezTo>
                    <a:cubicBezTo>
                      <a:pt x="0" y="56"/>
                      <a:pt x="0" y="56"/>
                      <a:pt x="0" y="56"/>
                    </a:cubicBezTo>
                    <a:cubicBezTo>
                      <a:pt x="461" y="120"/>
                      <a:pt x="461" y="120"/>
                      <a:pt x="461" y="120"/>
                    </a:cubicBezTo>
                    <a:cubicBezTo>
                      <a:pt x="465" y="92"/>
                      <a:pt x="465" y="92"/>
                      <a:pt x="465" y="92"/>
                    </a:cubicBezTo>
                    <a:cubicBezTo>
                      <a:pt x="467" y="76"/>
                      <a:pt x="456" y="61"/>
                      <a:pt x="440" y="59"/>
                    </a:cubicBezTo>
                    <a:close/>
                  </a:path>
                </a:pathLst>
              </a:custGeom>
              <a:solidFill>
                <a:srgbClr val="0E345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183" name="Freeform 48"/>
              <p:cNvSpPr>
                <a:spLocks noChangeArrowheads="1"/>
              </p:cNvSpPr>
              <p:nvPr/>
            </p:nvSpPr>
            <p:spPr bwMode="auto">
              <a:xfrm>
                <a:off x="141288" y="171450"/>
                <a:ext cx="166688" cy="33338"/>
              </a:xfrm>
              <a:custGeom>
                <a:avLst/>
                <a:gdLst>
                  <a:gd name="T0" fmla="*/ 1 w 105"/>
                  <a:gd name="T1" fmla="*/ 0 h 21"/>
                  <a:gd name="T2" fmla="*/ 0 w 105"/>
                  <a:gd name="T3" fmla="*/ 6 h 21"/>
                  <a:gd name="T4" fmla="*/ 105 w 105"/>
                  <a:gd name="T5" fmla="*/ 21 h 21"/>
                  <a:gd name="T6" fmla="*/ 105 w 105"/>
                  <a:gd name="T7" fmla="*/ 14 h 21"/>
                  <a:gd name="T8" fmla="*/ 1 w 105"/>
                  <a:gd name="T9" fmla="*/ 0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5" h="21">
                    <a:moveTo>
                      <a:pt x="1" y="0"/>
                    </a:moveTo>
                    <a:lnTo>
                      <a:pt x="0" y="6"/>
                    </a:lnTo>
                    <a:lnTo>
                      <a:pt x="105" y="21"/>
                    </a:lnTo>
                    <a:lnTo>
                      <a:pt x="105" y="14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0E345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184" name="Freeform 49"/>
              <p:cNvSpPr>
                <a:spLocks noChangeArrowheads="1"/>
              </p:cNvSpPr>
              <p:nvPr/>
            </p:nvSpPr>
            <p:spPr bwMode="auto">
              <a:xfrm>
                <a:off x="138113" y="192088"/>
                <a:ext cx="168275" cy="33338"/>
              </a:xfrm>
              <a:custGeom>
                <a:avLst/>
                <a:gdLst>
                  <a:gd name="T0" fmla="*/ 0 w 106"/>
                  <a:gd name="T1" fmla="*/ 6 h 21"/>
                  <a:gd name="T2" fmla="*/ 105 w 106"/>
                  <a:gd name="T3" fmla="*/ 21 h 21"/>
                  <a:gd name="T4" fmla="*/ 106 w 106"/>
                  <a:gd name="T5" fmla="*/ 14 h 21"/>
                  <a:gd name="T6" fmla="*/ 1 w 106"/>
                  <a:gd name="T7" fmla="*/ 0 h 21"/>
                  <a:gd name="T8" fmla="*/ 0 w 106"/>
                  <a:gd name="T9" fmla="*/ 6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6" h="21">
                    <a:moveTo>
                      <a:pt x="0" y="6"/>
                    </a:moveTo>
                    <a:lnTo>
                      <a:pt x="105" y="21"/>
                    </a:lnTo>
                    <a:lnTo>
                      <a:pt x="106" y="14"/>
                    </a:lnTo>
                    <a:lnTo>
                      <a:pt x="1" y="0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7AADB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185" name="Freeform 50"/>
              <p:cNvSpPr>
                <a:spLocks noChangeArrowheads="1"/>
              </p:cNvSpPr>
              <p:nvPr/>
            </p:nvSpPr>
            <p:spPr bwMode="auto">
              <a:xfrm>
                <a:off x="136525" y="212725"/>
                <a:ext cx="166688" cy="33338"/>
              </a:xfrm>
              <a:custGeom>
                <a:avLst/>
                <a:gdLst>
                  <a:gd name="T0" fmla="*/ 0 w 105"/>
                  <a:gd name="T1" fmla="*/ 6 h 21"/>
                  <a:gd name="T2" fmla="*/ 104 w 105"/>
                  <a:gd name="T3" fmla="*/ 21 h 21"/>
                  <a:gd name="T4" fmla="*/ 105 w 105"/>
                  <a:gd name="T5" fmla="*/ 14 h 21"/>
                  <a:gd name="T6" fmla="*/ 1 w 105"/>
                  <a:gd name="T7" fmla="*/ 0 h 21"/>
                  <a:gd name="T8" fmla="*/ 0 w 105"/>
                  <a:gd name="T9" fmla="*/ 6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5" h="21">
                    <a:moveTo>
                      <a:pt x="0" y="6"/>
                    </a:moveTo>
                    <a:lnTo>
                      <a:pt x="104" y="21"/>
                    </a:lnTo>
                    <a:lnTo>
                      <a:pt x="105" y="14"/>
                    </a:lnTo>
                    <a:lnTo>
                      <a:pt x="1" y="0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7AADB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186" name="Freeform 51"/>
              <p:cNvSpPr>
                <a:spLocks noChangeArrowheads="1"/>
              </p:cNvSpPr>
              <p:nvPr/>
            </p:nvSpPr>
            <p:spPr bwMode="auto">
              <a:xfrm>
                <a:off x="133350" y="233363"/>
                <a:ext cx="166688" cy="33338"/>
              </a:xfrm>
              <a:custGeom>
                <a:avLst/>
                <a:gdLst>
                  <a:gd name="T0" fmla="*/ 0 w 105"/>
                  <a:gd name="T1" fmla="*/ 6 h 21"/>
                  <a:gd name="T2" fmla="*/ 104 w 105"/>
                  <a:gd name="T3" fmla="*/ 21 h 21"/>
                  <a:gd name="T4" fmla="*/ 105 w 105"/>
                  <a:gd name="T5" fmla="*/ 14 h 21"/>
                  <a:gd name="T6" fmla="*/ 1 w 105"/>
                  <a:gd name="T7" fmla="*/ 0 h 21"/>
                  <a:gd name="T8" fmla="*/ 0 w 105"/>
                  <a:gd name="T9" fmla="*/ 6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5" h="21">
                    <a:moveTo>
                      <a:pt x="0" y="6"/>
                    </a:moveTo>
                    <a:lnTo>
                      <a:pt x="104" y="21"/>
                    </a:lnTo>
                    <a:lnTo>
                      <a:pt x="105" y="14"/>
                    </a:lnTo>
                    <a:lnTo>
                      <a:pt x="1" y="0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7AADB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187" name="Freeform 52"/>
              <p:cNvSpPr>
                <a:spLocks noChangeArrowheads="1"/>
              </p:cNvSpPr>
              <p:nvPr/>
            </p:nvSpPr>
            <p:spPr bwMode="auto">
              <a:xfrm>
                <a:off x="130175" y="254000"/>
                <a:ext cx="127000" cy="26988"/>
              </a:xfrm>
              <a:custGeom>
                <a:avLst/>
                <a:gdLst>
                  <a:gd name="T0" fmla="*/ 0 w 80"/>
                  <a:gd name="T1" fmla="*/ 6 h 17"/>
                  <a:gd name="T2" fmla="*/ 79 w 80"/>
                  <a:gd name="T3" fmla="*/ 17 h 17"/>
                  <a:gd name="T4" fmla="*/ 80 w 80"/>
                  <a:gd name="T5" fmla="*/ 11 h 17"/>
                  <a:gd name="T6" fmla="*/ 1 w 80"/>
                  <a:gd name="T7" fmla="*/ 0 h 17"/>
                  <a:gd name="T8" fmla="*/ 0 w 80"/>
                  <a:gd name="T9" fmla="*/ 6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0" h="17">
                    <a:moveTo>
                      <a:pt x="0" y="6"/>
                    </a:moveTo>
                    <a:lnTo>
                      <a:pt x="79" y="17"/>
                    </a:lnTo>
                    <a:lnTo>
                      <a:pt x="80" y="11"/>
                    </a:lnTo>
                    <a:lnTo>
                      <a:pt x="1" y="0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7AADB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188" name="Freeform 53"/>
              <p:cNvSpPr>
                <a:spLocks noChangeArrowheads="1"/>
              </p:cNvSpPr>
              <p:nvPr/>
            </p:nvSpPr>
            <p:spPr bwMode="auto">
              <a:xfrm>
                <a:off x="42863" y="158750"/>
                <a:ext cx="84138" cy="103188"/>
              </a:xfrm>
              <a:custGeom>
                <a:avLst/>
                <a:gdLst>
                  <a:gd name="T0" fmla="*/ 0 w 53"/>
                  <a:gd name="T1" fmla="*/ 59 h 65"/>
                  <a:gd name="T2" fmla="*/ 45 w 53"/>
                  <a:gd name="T3" fmla="*/ 65 h 65"/>
                  <a:gd name="T4" fmla="*/ 53 w 53"/>
                  <a:gd name="T5" fmla="*/ 7 h 65"/>
                  <a:gd name="T6" fmla="*/ 8 w 53"/>
                  <a:gd name="T7" fmla="*/ 0 h 65"/>
                  <a:gd name="T8" fmla="*/ 0 w 53"/>
                  <a:gd name="T9" fmla="*/ 59 h 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3" h="65">
                    <a:moveTo>
                      <a:pt x="0" y="59"/>
                    </a:moveTo>
                    <a:lnTo>
                      <a:pt x="45" y="65"/>
                    </a:lnTo>
                    <a:lnTo>
                      <a:pt x="53" y="7"/>
                    </a:lnTo>
                    <a:lnTo>
                      <a:pt x="8" y="0"/>
                    </a:lnTo>
                    <a:lnTo>
                      <a:pt x="0" y="59"/>
                    </a:lnTo>
                    <a:close/>
                  </a:path>
                </a:pathLst>
              </a:custGeom>
              <a:solidFill>
                <a:srgbClr val="7AADB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189" name="Freeform 54"/>
              <p:cNvSpPr>
                <a:spLocks noChangeArrowheads="1"/>
              </p:cNvSpPr>
              <p:nvPr/>
            </p:nvSpPr>
            <p:spPr bwMode="auto">
              <a:xfrm>
                <a:off x="57150" y="85725"/>
                <a:ext cx="58738" cy="60325"/>
              </a:xfrm>
              <a:custGeom>
                <a:avLst/>
                <a:gdLst>
                  <a:gd name="T0" fmla="*/ 37 w 37"/>
                  <a:gd name="T1" fmla="*/ 5 h 38"/>
                  <a:gd name="T2" fmla="*/ 5 w 37"/>
                  <a:gd name="T3" fmla="*/ 0 h 38"/>
                  <a:gd name="T4" fmla="*/ 0 w 37"/>
                  <a:gd name="T5" fmla="*/ 33 h 38"/>
                  <a:gd name="T6" fmla="*/ 33 w 37"/>
                  <a:gd name="T7" fmla="*/ 38 h 38"/>
                  <a:gd name="T8" fmla="*/ 37 w 37"/>
                  <a:gd name="T9" fmla="*/ 5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" h="38">
                    <a:moveTo>
                      <a:pt x="37" y="5"/>
                    </a:moveTo>
                    <a:lnTo>
                      <a:pt x="5" y="0"/>
                    </a:lnTo>
                    <a:lnTo>
                      <a:pt x="0" y="33"/>
                    </a:lnTo>
                    <a:lnTo>
                      <a:pt x="33" y="38"/>
                    </a:lnTo>
                    <a:lnTo>
                      <a:pt x="37" y="5"/>
                    </a:lnTo>
                    <a:close/>
                  </a:path>
                </a:pathLst>
              </a:custGeom>
              <a:solidFill>
                <a:srgbClr val="7AADB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190" name="Freeform 55"/>
              <p:cNvSpPr>
                <a:spLocks noChangeArrowheads="1"/>
              </p:cNvSpPr>
              <p:nvPr/>
            </p:nvSpPr>
            <p:spPr bwMode="auto">
              <a:xfrm>
                <a:off x="127000" y="95250"/>
                <a:ext cx="58738" cy="60325"/>
              </a:xfrm>
              <a:custGeom>
                <a:avLst/>
                <a:gdLst>
                  <a:gd name="T0" fmla="*/ 37 w 37"/>
                  <a:gd name="T1" fmla="*/ 5 h 38"/>
                  <a:gd name="T2" fmla="*/ 5 w 37"/>
                  <a:gd name="T3" fmla="*/ 0 h 38"/>
                  <a:gd name="T4" fmla="*/ 0 w 37"/>
                  <a:gd name="T5" fmla="*/ 33 h 38"/>
                  <a:gd name="T6" fmla="*/ 33 w 37"/>
                  <a:gd name="T7" fmla="*/ 38 h 38"/>
                  <a:gd name="T8" fmla="*/ 37 w 37"/>
                  <a:gd name="T9" fmla="*/ 5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" h="38">
                    <a:moveTo>
                      <a:pt x="37" y="5"/>
                    </a:moveTo>
                    <a:lnTo>
                      <a:pt x="5" y="0"/>
                    </a:lnTo>
                    <a:lnTo>
                      <a:pt x="0" y="33"/>
                    </a:lnTo>
                    <a:lnTo>
                      <a:pt x="33" y="38"/>
                    </a:lnTo>
                    <a:lnTo>
                      <a:pt x="37" y="5"/>
                    </a:lnTo>
                    <a:close/>
                  </a:path>
                </a:pathLst>
              </a:custGeom>
              <a:solidFill>
                <a:srgbClr val="0E345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191" name="Freeform 56"/>
              <p:cNvSpPr>
                <a:spLocks noChangeArrowheads="1"/>
              </p:cNvSpPr>
              <p:nvPr/>
            </p:nvSpPr>
            <p:spPr bwMode="auto">
              <a:xfrm>
                <a:off x="265113" y="115888"/>
                <a:ext cx="58738" cy="58738"/>
              </a:xfrm>
              <a:custGeom>
                <a:avLst/>
                <a:gdLst>
                  <a:gd name="T0" fmla="*/ 37 w 37"/>
                  <a:gd name="T1" fmla="*/ 4 h 37"/>
                  <a:gd name="T2" fmla="*/ 5 w 37"/>
                  <a:gd name="T3" fmla="*/ 0 h 37"/>
                  <a:gd name="T4" fmla="*/ 0 w 37"/>
                  <a:gd name="T5" fmla="*/ 32 h 37"/>
                  <a:gd name="T6" fmla="*/ 33 w 37"/>
                  <a:gd name="T7" fmla="*/ 37 h 37"/>
                  <a:gd name="T8" fmla="*/ 37 w 37"/>
                  <a:gd name="T9" fmla="*/ 4 h 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" h="37">
                    <a:moveTo>
                      <a:pt x="37" y="4"/>
                    </a:moveTo>
                    <a:lnTo>
                      <a:pt x="5" y="0"/>
                    </a:lnTo>
                    <a:lnTo>
                      <a:pt x="0" y="32"/>
                    </a:lnTo>
                    <a:lnTo>
                      <a:pt x="33" y="37"/>
                    </a:lnTo>
                    <a:lnTo>
                      <a:pt x="37" y="4"/>
                    </a:lnTo>
                    <a:close/>
                  </a:path>
                </a:pathLst>
              </a:custGeom>
              <a:solidFill>
                <a:srgbClr val="FCB92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192" name="Freeform 57"/>
              <p:cNvSpPr>
                <a:spLocks noChangeArrowheads="1"/>
              </p:cNvSpPr>
              <p:nvPr/>
            </p:nvSpPr>
            <p:spPr bwMode="auto">
              <a:xfrm>
                <a:off x="196850" y="106363"/>
                <a:ext cx="58738" cy="57150"/>
              </a:xfrm>
              <a:custGeom>
                <a:avLst/>
                <a:gdLst>
                  <a:gd name="T0" fmla="*/ 37 w 37"/>
                  <a:gd name="T1" fmla="*/ 4 h 36"/>
                  <a:gd name="T2" fmla="*/ 4 w 37"/>
                  <a:gd name="T3" fmla="*/ 0 h 36"/>
                  <a:gd name="T4" fmla="*/ 0 w 37"/>
                  <a:gd name="T5" fmla="*/ 32 h 36"/>
                  <a:gd name="T6" fmla="*/ 32 w 37"/>
                  <a:gd name="T7" fmla="*/ 36 h 36"/>
                  <a:gd name="T8" fmla="*/ 37 w 37"/>
                  <a:gd name="T9" fmla="*/ 4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" h="36">
                    <a:moveTo>
                      <a:pt x="37" y="4"/>
                    </a:moveTo>
                    <a:lnTo>
                      <a:pt x="4" y="0"/>
                    </a:lnTo>
                    <a:lnTo>
                      <a:pt x="0" y="32"/>
                    </a:lnTo>
                    <a:lnTo>
                      <a:pt x="32" y="36"/>
                    </a:lnTo>
                    <a:lnTo>
                      <a:pt x="37" y="4"/>
                    </a:lnTo>
                    <a:close/>
                  </a:path>
                </a:pathLst>
              </a:custGeom>
              <a:solidFill>
                <a:srgbClr val="EF463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</p:grpSp>
        <p:grpSp>
          <p:nvGrpSpPr>
            <p:cNvPr id="6193" name="组合 267"/>
            <p:cNvGrpSpPr>
              <a:grpSpLocks/>
            </p:cNvGrpSpPr>
            <p:nvPr/>
          </p:nvGrpSpPr>
          <p:grpSpPr bwMode="auto">
            <a:xfrm>
              <a:off x="2393951" y="1028701"/>
              <a:ext cx="360363" cy="466726"/>
              <a:chOff x="0" y="0"/>
              <a:chExt cx="303213" cy="393700"/>
            </a:xfrm>
          </p:grpSpPr>
          <p:sp>
            <p:nvSpPr>
              <p:cNvPr id="6194" name="Freeform 58"/>
              <p:cNvSpPr>
                <a:spLocks noEditPoints="1" noChangeArrowheads="1"/>
              </p:cNvSpPr>
              <p:nvPr/>
            </p:nvSpPr>
            <p:spPr bwMode="auto">
              <a:xfrm>
                <a:off x="0" y="311150"/>
                <a:ext cx="234950" cy="82550"/>
              </a:xfrm>
              <a:custGeom>
                <a:avLst/>
                <a:gdLst>
                  <a:gd name="T0" fmla="*/ 299 w 327"/>
                  <a:gd name="T1" fmla="*/ 90 h 115"/>
                  <a:gd name="T2" fmla="*/ 162 w 327"/>
                  <a:gd name="T3" fmla="*/ 59 h 115"/>
                  <a:gd name="T4" fmla="*/ 25 w 327"/>
                  <a:gd name="T5" fmla="*/ 28 h 115"/>
                  <a:gd name="T6" fmla="*/ 7 w 327"/>
                  <a:gd name="T7" fmla="*/ 0 h 115"/>
                  <a:gd name="T8" fmla="*/ 2 w 327"/>
                  <a:gd name="T9" fmla="*/ 23 h 115"/>
                  <a:gd name="T10" fmla="*/ 20 w 327"/>
                  <a:gd name="T11" fmla="*/ 51 h 115"/>
                  <a:gd name="T12" fmla="*/ 157 w 327"/>
                  <a:gd name="T13" fmla="*/ 82 h 115"/>
                  <a:gd name="T14" fmla="*/ 294 w 327"/>
                  <a:gd name="T15" fmla="*/ 113 h 115"/>
                  <a:gd name="T16" fmla="*/ 322 w 327"/>
                  <a:gd name="T17" fmla="*/ 95 h 115"/>
                  <a:gd name="T18" fmla="*/ 327 w 327"/>
                  <a:gd name="T19" fmla="*/ 72 h 115"/>
                  <a:gd name="T20" fmla="*/ 299 w 327"/>
                  <a:gd name="T21" fmla="*/ 90 h 115"/>
                  <a:gd name="T22" fmla="*/ 170 w 327"/>
                  <a:gd name="T23" fmla="*/ 79 h 115"/>
                  <a:gd name="T24" fmla="*/ 147 w 327"/>
                  <a:gd name="T25" fmla="*/ 74 h 115"/>
                  <a:gd name="T26" fmla="*/ 150 w 327"/>
                  <a:gd name="T27" fmla="*/ 62 h 115"/>
                  <a:gd name="T28" fmla="*/ 172 w 327"/>
                  <a:gd name="T29" fmla="*/ 67 h 115"/>
                  <a:gd name="T30" fmla="*/ 170 w 327"/>
                  <a:gd name="T31" fmla="*/ 79 h 1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327" h="115">
                    <a:moveTo>
                      <a:pt x="299" y="90"/>
                    </a:moveTo>
                    <a:cubicBezTo>
                      <a:pt x="162" y="59"/>
                      <a:pt x="162" y="59"/>
                      <a:pt x="162" y="59"/>
                    </a:cubicBezTo>
                    <a:cubicBezTo>
                      <a:pt x="25" y="28"/>
                      <a:pt x="25" y="28"/>
                      <a:pt x="25" y="28"/>
                    </a:cubicBezTo>
                    <a:cubicBezTo>
                      <a:pt x="13" y="26"/>
                      <a:pt x="5" y="13"/>
                      <a:pt x="7" y="0"/>
                    </a:cubicBezTo>
                    <a:cubicBezTo>
                      <a:pt x="2" y="23"/>
                      <a:pt x="2" y="23"/>
                      <a:pt x="2" y="23"/>
                    </a:cubicBezTo>
                    <a:cubicBezTo>
                      <a:pt x="0" y="36"/>
                      <a:pt x="8" y="48"/>
                      <a:pt x="20" y="51"/>
                    </a:cubicBezTo>
                    <a:cubicBezTo>
                      <a:pt x="157" y="82"/>
                      <a:pt x="157" y="82"/>
                      <a:pt x="157" y="82"/>
                    </a:cubicBezTo>
                    <a:cubicBezTo>
                      <a:pt x="294" y="113"/>
                      <a:pt x="294" y="113"/>
                      <a:pt x="294" y="113"/>
                    </a:cubicBezTo>
                    <a:cubicBezTo>
                      <a:pt x="307" y="115"/>
                      <a:pt x="319" y="107"/>
                      <a:pt x="322" y="95"/>
                    </a:cubicBezTo>
                    <a:cubicBezTo>
                      <a:pt x="327" y="72"/>
                      <a:pt x="327" y="72"/>
                      <a:pt x="327" y="72"/>
                    </a:cubicBezTo>
                    <a:cubicBezTo>
                      <a:pt x="325" y="85"/>
                      <a:pt x="312" y="93"/>
                      <a:pt x="299" y="90"/>
                    </a:cubicBezTo>
                    <a:close/>
                    <a:moveTo>
                      <a:pt x="170" y="79"/>
                    </a:moveTo>
                    <a:cubicBezTo>
                      <a:pt x="147" y="74"/>
                      <a:pt x="147" y="74"/>
                      <a:pt x="147" y="74"/>
                    </a:cubicBezTo>
                    <a:cubicBezTo>
                      <a:pt x="150" y="62"/>
                      <a:pt x="150" y="62"/>
                      <a:pt x="150" y="62"/>
                    </a:cubicBezTo>
                    <a:cubicBezTo>
                      <a:pt x="172" y="67"/>
                      <a:pt x="172" y="67"/>
                      <a:pt x="172" y="67"/>
                    </a:cubicBezTo>
                    <a:lnTo>
                      <a:pt x="170" y="79"/>
                    </a:lnTo>
                    <a:close/>
                  </a:path>
                </a:pathLst>
              </a:custGeom>
              <a:solidFill>
                <a:srgbClr val="405F7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195" name="Freeform 59"/>
              <p:cNvSpPr>
                <a:spLocks noEditPoints="1" noChangeArrowheads="1"/>
              </p:cNvSpPr>
              <p:nvPr/>
            </p:nvSpPr>
            <p:spPr bwMode="auto">
              <a:xfrm>
                <a:off x="3175" y="0"/>
                <a:ext cx="300038" cy="377825"/>
              </a:xfrm>
              <a:custGeom>
                <a:avLst/>
                <a:gdLst>
                  <a:gd name="T0" fmla="*/ 260 w 417"/>
                  <a:gd name="T1" fmla="*/ 33 h 524"/>
                  <a:gd name="T2" fmla="*/ 94 w 417"/>
                  <a:gd name="T3" fmla="*/ 20 h 524"/>
                  <a:gd name="T4" fmla="*/ 2 w 417"/>
                  <a:gd name="T5" fmla="*/ 431 h 524"/>
                  <a:gd name="T6" fmla="*/ 157 w 417"/>
                  <a:gd name="T7" fmla="*/ 490 h 524"/>
                  <a:gd name="T8" fmla="*/ 322 w 417"/>
                  <a:gd name="T9" fmla="*/ 503 h 524"/>
                  <a:gd name="T10" fmla="*/ 414 w 417"/>
                  <a:gd name="T11" fmla="*/ 92 h 524"/>
                  <a:gd name="T12" fmla="*/ 394 w 417"/>
                  <a:gd name="T13" fmla="*/ 75 h 524"/>
                  <a:gd name="T14" fmla="*/ 403 w 417"/>
                  <a:gd name="T15" fmla="*/ 91 h 524"/>
                  <a:gd name="T16" fmla="*/ 402 w 417"/>
                  <a:gd name="T17" fmla="*/ 92 h 524"/>
                  <a:gd name="T18" fmla="*/ 380 w 417"/>
                  <a:gd name="T19" fmla="*/ 87 h 524"/>
                  <a:gd name="T20" fmla="*/ 380 w 417"/>
                  <a:gd name="T21" fmla="*/ 86 h 524"/>
                  <a:gd name="T22" fmla="*/ 380 w 417"/>
                  <a:gd name="T23" fmla="*/ 84 h 524"/>
                  <a:gd name="T24" fmla="*/ 356 w 417"/>
                  <a:gd name="T25" fmla="*/ 271 h 524"/>
                  <a:gd name="T26" fmla="*/ 341 w 417"/>
                  <a:gd name="T27" fmla="*/ 301 h 524"/>
                  <a:gd name="T28" fmla="*/ 337 w 417"/>
                  <a:gd name="T29" fmla="*/ 293 h 524"/>
                  <a:gd name="T30" fmla="*/ 352 w 417"/>
                  <a:gd name="T31" fmla="*/ 264 h 524"/>
                  <a:gd name="T32" fmla="*/ 36 w 417"/>
                  <a:gd name="T33" fmla="*/ 442 h 524"/>
                  <a:gd name="T34" fmla="*/ 23 w 417"/>
                  <a:gd name="T35" fmla="*/ 448 h 524"/>
                  <a:gd name="T36" fmla="*/ 14 w 417"/>
                  <a:gd name="T37" fmla="*/ 436 h 524"/>
                  <a:gd name="T38" fmla="*/ 14 w 417"/>
                  <a:gd name="T39" fmla="*/ 434 h 524"/>
                  <a:gd name="T40" fmla="*/ 37 w 417"/>
                  <a:gd name="T41" fmla="*/ 439 h 524"/>
                  <a:gd name="T42" fmla="*/ 36 w 417"/>
                  <a:gd name="T43" fmla="*/ 441 h 524"/>
                  <a:gd name="T44" fmla="*/ 128 w 417"/>
                  <a:gd name="T45" fmla="*/ 29 h 524"/>
                  <a:gd name="T46" fmla="*/ 128 w 417"/>
                  <a:gd name="T47" fmla="*/ 31 h 524"/>
                  <a:gd name="T48" fmla="*/ 106 w 417"/>
                  <a:gd name="T49" fmla="*/ 26 h 524"/>
                  <a:gd name="T50" fmla="*/ 106 w 417"/>
                  <a:gd name="T51" fmla="*/ 24 h 524"/>
                  <a:gd name="T52" fmla="*/ 106 w 417"/>
                  <a:gd name="T53" fmla="*/ 23 h 524"/>
                  <a:gd name="T54" fmla="*/ 129 w 417"/>
                  <a:gd name="T55" fmla="*/ 28 h 524"/>
                  <a:gd name="T56" fmla="*/ 98 w 417"/>
                  <a:gd name="T57" fmla="*/ 219 h 524"/>
                  <a:gd name="T58" fmla="*/ 99 w 417"/>
                  <a:gd name="T59" fmla="*/ 213 h 524"/>
                  <a:gd name="T60" fmla="*/ 328 w 417"/>
                  <a:gd name="T61" fmla="*/ 264 h 524"/>
                  <a:gd name="T62" fmla="*/ 326 w 417"/>
                  <a:gd name="T63" fmla="*/ 270 h 524"/>
                  <a:gd name="T64" fmla="*/ 98 w 417"/>
                  <a:gd name="T65" fmla="*/ 219 h 524"/>
                  <a:gd name="T66" fmla="*/ 180 w 417"/>
                  <a:gd name="T67" fmla="*/ 381 h 524"/>
                  <a:gd name="T68" fmla="*/ 150 w 417"/>
                  <a:gd name="T69" fmla="*/ 364 h 524"/>
                  <a:gd name="T70" fmla="*/ 183 w 417"/>
                  <a:gd name="T71" fmla="*/ 370 h 524"/>
                  <a:gd name="T72" fmla="*/ 180 w 417"/>
                  <a:gd name="T73" fmla="*/ 381 h 524"/>
                  <a:gd name="T74" fmla="*/ 209 w 417"/>
                  <a:gd name="T75" fmla="*/ 385 h 524"/>
                  <a:gd name="T76" fmla="*/ 203 w 417"/>
                  <a:gd name="T77" fmla="*/ 379 h 524"/>
                  <a:gd name="T78" fmla="*/ 235 w 417"/>
                  <a:gd name="T79" fmla="*/ 372 h 524"/>
                  <a:gd name="T80" fmla="*/ 237 w 417"/>
                  <a:gd name="T81" fmla="*/ 383 h 524"/>
                  <a:gd name="T82" fmla="*/ 265 w 417"/>
                  <a:gd name="T83" fmla="*/ 376 h 524"/>
                  <a:gd name="T84" fmla="*/ 258 w 417"/>
                  <a:gd name="T85" fmla="*/ 372 h 524"/>
                  <a:gd name="T86" fmla="*/ 285 w 417"/>
                  <a:gd name="T87" fmla="*/ 353 h 524"/>
                  <a:gd name="T88" fmla="*/ 291 w 417"/>
                  <a:gd name="T89" fmla="*/ 363 h 524"/>
                  <a:gd name="T90" fmla="*/ 306 w 417"/>
                  <a:gd name="T91" fmla="*/ 345 h 524"/>
                  <a:gd name="T92" fmla="*/ 323 w 417"/>
                  <a:gd name="T93" fmla="*/ 317 h 524"/>
                  <a:gd name="T94" fmla="*/ 333 w 417"/>
                  <a:gd name="T95" fmla="*/ 323 h 524"/>
                  <a:gd name="T96" fmla="*/ 309 w 417"/>
                  <a:gd name="T97" fmla="*/ 347 h 524"/>
                  <a:gd name="T98" fmla="*/ 310 w 417"/>
                  <a:gd name="T99" fmla="*/ 503 h 524"/>
                  <a:gd name="T100" fmla="*/ 288 w 417"/>
                  <a:gd name="T101" fmla="*/ 498 h 524"/>
                  <a:gd name="T102" fmla="*/ 288 w 417"/>
                  <a:gd name="T103" fmla="*/ 497 h 524"/>
                  <a:gd name="T104" fmla="*/ 302 w 417"/>
                  <a:gd name="T105" fmla="*/ 486 h 524"/>
                  <a:gd name="T106" fmla="*/ 311 w 417"/>
                  <a:gd name="T107" fmla="*/ 502 h 524"/>
                  <a:gd name="T108" fmla="*/ 310 w 417"/>
                  <a:gd name="T109" fmla="*/ 503 h 5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417" h="524">
                    <a:moveTo>
                      <a:pt x="397" y="64"/>
                    </a:moveTo>
                    <a:cubicBezTo>
                      <a:pt x="260" y="33"/>
                      <a:pt x="260" y="33"/>
                      <a:pt x="260" y="33"/>
                    </a:cubicBezTo>
                    <a:cubicBezTo>
                      <a:pt x="122" y="2"/>
                      <a:pt x="122" y="2"/>
                      <a:pt x="122" y="2"/>
                    </a:cubicBezTo>
                    <a:cubicBezTo>
                      <a:pt x="110" y="0"/>
                      <a:pt x="97" y="8"/>
                      <a:pt x="94" y="20"/>
                    </a:cubicBezTo>
                    <a:cubicBezTo>
                      <a:pt x="89" y="43"/>
                      <a:pt x="89" y="43"/>
                      <a:pt x="89" y="43"/>
                    </a:cubicBezTo>
                    <a:cubicBezTo>
                      <a:pt x="2" y="431"/>
                      <a:pt x="2" y="431"/>
                      <a:pt x="2" y="431"/>
                    </a:cubicBezTo>
                    <a:cubicBezTo>
                      <a:pt x="0" y="444"/>
                      <a:pt x="8" y="457"/>
                      <a:pt x="20" y="459"/>
                    </a:cubicBezTo>
                    <a:cubicBezTo>
                      <a:pt x="157" y="490"/>
                      <a:pt x="157" y="490"/>
                      <a:pt x="157" y="490"/>
                    </a:cubicBezTo>
                    <a:cubicBezTo>
                      <a:pt x="294" y="521"/>
                      <a:pt x="294" y="521"/>
                      <a:pt x="294" y="521"/>
                    </a:cubicBezTo>
                    <a:cubicBezTo>
                      <a:pt x="307" y="524"/>
                      <a:pt x="320" y="516"/>
                      <a:pt x="322" y="503"/>
                    </a:cubicBezTo>
                    <a:cubicBezTo>
                      <a:pt x="409" y="115"/>
                      <a:pt x="409" y="115"/>
                      <a:pt x="409" y="115"/>
                    </a:cubicBezTo>
                    <a:cubicBezTo>
                      <a:pt x="414" y="92"/>
                      <a:pt x="414" y="92"/>
                      <a:pt x="414" y="92"/>
                    </a:cubicBezTo>
                    <a:cubicBezTo>
                      <a:pt x="417" y="79"/>
                      <a:pt x="409" y="67"/>
                      <a:pt x="397" y="64"/>
                    </a:cubicBezTo>
                    <a:close/>
                    <a:moveTo>
                      <a:pt x="394" y="75"/>
                    </a:moveTo>
                    <a:cubicBezTo>
                      <a:pt x="400" y="77"/>
                      <a:pt x="404" y="83"/>
                      <a:pt x="403" y="89"/>
                    </a:cubicBezTo>
                    <a:cubicBezTo>
                      <a:pt x="403" y="90"/>
                      <a:pt x="403" y="90"/>
                      <a:pt x="403" y="91"/>
                    </a:cubicBezTo>
                    <a:cubicBezTo>
                      <a:pt x="402" y="91"/>
                      <a:pt x="402" y="91"/>
                      <a:pt x="402" y="91"/>
                    </a:cubicBezTo>
                    <a:cubicBezTo>
                      <a:pt x="402" y="91"/>
                      <a:pt x="402" y="92"/>
                      <a:pt x="402" y="92"/>
                    </a:cubicBezTo>
                    <a:cubicBezTo>
                      <a:pt x="400" y="97"/>
                      <a:pt x="394" y="99"/>
                      <a:pt x="389" y="98"/>
                    </a:cubicBezTo>
                    <a:cubicBezTo>
                      <a:pt x="384" y="97"/>
                      <a:pt x="380" y="92"/>
                      <a:pt x="380" y="87"/>
                    </a:cubicBezTo>
                    <a:cubicBezTo>
                      <a:pt x="380" y="87"/>
                      <a:pt x="380" y="87"/>
                      <a:pt x="380" y="87"/>
                    </a:cubicBezTo>
                    <a:cubicBezTo>
                      <a:pt x="380" y="87"/>
                      <a:pt x="380" y="86"/>
                      <a:pt x="380" y="86"/>
                    </a:cubicBezTo>
                    <a:cubicBezTo>
                      <a:pt x="380" y="85"/>
                      <a:pt x="380" y="85"/>
                      <a:pt x="380" y="85"/>
                    </a:cubicBezTo>
                    <a:cubicBezTo>
                      <a:pt x="380" y="85"/>
                      <a:pt x="380" y="85"/>
                      <a:pt x="380" y="84"/>
                    </a:cubicBezTo>
                    <a:cubicBezTo>
                      <a:pt x="381" y="78"/>
                      <a:pt x="388" y="74"/>
                      <a:pt x="394" y="75"/>
                    </a:cubicBezTo>
                    <a:close/>
                    <a:moveTo>
                      <a:pt x="356" y="271"/>
                    </a:moveTo>
                    <a:cubicBezTo>
                      <a:pt x="354" y="280"/>
                      <a:pt x="351" y="289"/>
                      <a:pt x="347" y="298"/>
                    </a:cubicBezTo>
                    <a:cubicBezTo>
                      <a:pt x="346" y="301"/>
                      <a:pt x="343" y="302"/>
                      <a:pt x="341" y="301"/>
                    </a:cubicBezTo>
                    <a:cubicBezTo>
                      <a:pt x="340" y="301"/>
                      <a:pt x="340" y="301"/>
                      <a:pt x="340" y="301"/>
                    </a:cubicBezTo>
                    <a:cubicBezTo>
                      <a:pt x="337" y="300"/>
                      <a:pt x="335" y="296"/>
                      <a:pt x="337" y="293"/>
                    </a:cubicBezTo>
                    <a:cubicBezTo>
                      <a:pt x="340" y="285"/>
                      <a:pt x="343" y="277"/>
                      <a:pt x="345" y="268"/>
                    </a:cubicBezTo>
                    <a:cubicBezTo>
                      <a:pt x="346" y="265"/>
                      <a:pt x="349" y="263"/>
                      <a:pt x="352" y="264"/>
                    </a:cubicBezTo>
                    <a:cubicBezTo>
                      <a:pt x="355" y="264"/>
                      <a:pt x="357" y="268"/>
                      <a:pt x="356" y="271"/>
                    </a:cubicBezTo>
                    <a:close/>
                    <a:moveTo>
                      <a:pt x="36" y="442"/>
                    </a:moveTo>
                    <a:cubicBezTo>
                      <a:pt x="36" y="442"/>
                      <a:pt x="36" y="442"/>
                      <a:pt x="36" y="442"/>
                    </a:cubicBezTo>
                    <a:cubicBezTo>
                      <a:pt x="33" y="447"/>
                      <a:pt x="28" y="449"/>
                      <a:pt x="23" y="448"/>
                    </a:cubicBezTo>
                    <a:cubicBezTo>
                      <a:pt x="17" y="447"/>
                      <a:pt x="14" y="442"/>
                      <a:pt x="14" y="437"/>
                    </a:cubicBezTo>
                    <a:cubicBezTo>
                      <a:pt x="14" y="436"/>
                      <a:pt x="14" y="436"/>
                      <a:pt x="14" y="436"/>
                    </a:cubicBezTo>
                    <a:cubicBezTo>
                      <a:pt x="14" y="435"/>
                      <a:pt x="14" y="435"/>
                      <a:pt x="14" y="435"/>
                    </a:cubicBezTo>
                    <a:cubicBezTo>
                      <a:pt x="14" y="435"/>
                      <a:pt x="14" y="434"/>
                      <a:pt x="14" y="434"/>
                    </a:cubicBezTo>
                    <a:cubicBezTo>
                      <a:pt x="15" y="428"/>
                      <a:pt x="22" y="424"/>
                      <a:pt x="28" y="425"/>
                    </a:cubicBezTo>
                    <a:cubicBezTo>
                      <a:pt x="34" y="427"/>
                      <a:pt x="38" y="433"/>
                      <a:pt x="37" y="439"/>
                    </a:cubicBezTo>
                    <a:cubicBezTo>
                      <a:pt x="37" y="440"/>
                      <a:pt x="36" y="440"/>
                      <a:pt x="36" y="441"/>
                    </a:cubicBezTo>
                    <a:cubicBezTo>
                      <a:pt x="36" y="441"/>
                      <a:pt x="36" y="441"/>
                      <a:pt x="36" y="441"/>
                    </a:cubicBezTo>
                    <a:cubicBezTo>
                      <a:pt x="36" y="441"/>
                      <a:pt x="36" y="441"/>
                      <a:pt x="36" y="442"/>
                    </a:cubicBezTo>
                    <a:close/>
                    <a:moveTo>
                      <a:pt x="128" y="29"/>
                    </a:moveTo>
                    <a:cubicBezTo>
                      <a:pt x="128" y="29"/>
                      <a:pt x="128" y="29"/>
                      <a:pt x="128" y="29"/>
                    </a:cubicBezTo>
                    <a:cubicBezTo>
                      <a:pt x="128" y="30"/>
                      <a:pt x="128" y="30"/>
                      <a:pt x="128" y="31"/>
                    </a:cubicBezTo>
                    <a:cubicBezTo>
                      <a:pt x="125" y="35"/>
                      <a:pt x="120" y="38"/>
                      <a:pt x="115" y="37"/>
                    </a:cubicBezTo>
                    <a:cubicBezTo>
                      <a:pt x="109" y="36"/>
                      <a:pt x="106" y="31"/>
                      <a:pt x="106" y="26"/>
                    </a:cubicBezTo>
                    <a:cubicBezTo>
                      <a:pt x="106" y="26"/>
                      <a:pt x="106" y="26"/>
                      <a:pt x="106" y="26"/>
                    </a:cubicBezTo>
                    <a:cubicBezTo>
                      <a:pt x="106" y="25"/>
                      <a:pt x="106" y="25"/>
                      <a:pt x="106" y="24"/>
                    </a:cubicBezTo>
                    <a:cubicBezTo>
                      <a:pt x="106" y="24"/>
                      <a:pt x="106" y="24"/>
                      <a:pt x="106" y="24"/>
                    </a:cubicBezTo>
                    <a:cubicBezTo>
                      <a:pt x="106" y="24"/>
                      <a:pt x="106" y="23"/>
                      <a:pt x="106" y="23"/>
                    </a:cubicBezTo>
                    <a:cubicBezTo>
                      <a:pt x="107" y="16"/>
                      <a:pt x="114" y="12"/>
                      <a:pt x="120" y="14"/>
                    </a:cubicBezTo>
                    <a:cubicBezTo>
                      <a:pt x="126" y="15"/>
                      <a:pt x="130" y="22"/>
                      <a:pt x="129" y="28"/>
                    </a:cubicBezTo>
                    <a:cubicBezTo>
                      <a:pt x="129" y="28"/>
                      <a:pt x="128" y="29"/>
                      <a:pt x="128" y="29"/>
                    </a:cubicBezTo>
                    <a:close/>
                    <a:moveTo>
                      <a:pt x="98" y="219"/>
                    </a:moveTo>
                    <a:cubicBezTo>
                      <a:pt x="98" y="218"/>
                      <a:pt x="98" y="217"/>
                      <a:pt x="99" y="216"/>
                    </a:cubicBezTo>
                    <a:cubicBezTo>
                      <a:pt x="99" y="215"/>
                      <a:pt x="99" y="214"/>
                      <a:pt x="99" y="213"/>
                    </a:cubicBezTo>
                    <a:cubicBezTo>
                      <a:pt x="113" y="150"/>
                      <a:pt x="176" y="110"/>
                      <a:pt x="239" y="124"/>
                    </a:cubicBezTo>
                    <a:cubicBezTo>
                      <a:pt x="302" y="139"/>
                      <a:pt x="342" y="201"/>
                      <a:pt x="328" y="264"/>
                    </a:cubicBezTo>
                    <a:cubicBezTo>
                      <a:pt x="328" y="265"/>
                      <a:pt x="327" y="266"/>
                      <a:pt x="327" y="267"/>
                    </a:cubicBezTo>
                    <a:cubicBezTo>
                      <a:pt x="327" y="268"/>
                      <a:pt x="327" y="269"/>
                      <a:pt x="326" y="270"/>
                    </a:cubicBezTo>
                    <a:cubicBezTo>
                      <a:pt x="312" y="333"/>
                      <a:pt x="250" y="373"/>
                      <a:pt x="187" y="359"/>
                    </a:cubicBezTo>
                    <a:cubicBezTo>
                      <a:pt x="124" y="345"/>
                      <a:pt x="84" y="282"/>
                      <a:pt x="98" y="219"/>
                    </a:cubicBezTo>
                    <a:close/>
                    <a:moveTo>
                      <a:pt x="180" y="381"/>
                    </a:moveTo>
                    <a:cubicBezTo>
                      <a:pt x="180" y="381"/>
                      <a:pt x="180" y="381"/>
                      <a:pt x="180" y="381"/>
                    </a:cubicBezTo>
                    <a:cubicBezTo>
                      <a:pt x="170" y="379"/>
                      <a:pt x="161" y="376"/>
                      <a:pt x="153" y="372"/>
                    </a:cubicBezTo>
                    <a:cubicBezTo>
                      <a:pt x="150" y="370"/>
                      <a:pt x="148" y="367"/>
                      <a:pt x="150" y="364"/>
                    </a:cubicBezTo>
                    <a:cubicBezTo>
                      <a:pt x="151" y="361"/>
                      <a:pt x="154" y="360"/>
                      <a:pt x="157" y="361"/>
                    </a:cubicBezTo>
                    <a:cubicBezTo>
                      <a:pt x="165" y="365"/>
                      <a:pt x="174" y="368"/>
                      <a:pt x="183" y="370"/>
                    </a:cubicBezTo>
                    <a:cubicBezTo>
                      <a:pt x="186" y="371"/>
                      <a:pt x="188" y="374"/>
                      <a:pt x="187" y="377"/>
                    </a:cubicBezTo>
                    <a:cubicBezTo>
                      <a:pt x="186" y="380"/>
                      <a:pt x="183" y="382"/>
                      <a:pt x="180" y="381"/>
                    </a:cubicBezTo>
                    <a:close/>
                    <a:moveTo>
                      <a:pt x="237" y="383"/>
                    </a:moveTo>
                    <a:cubicBezTo>
                      <a:pt x="228" y="385"/>
                      <a:pt x="218" y="385"/>
                      <a:pt x="209" y="385"/>
                    </a:cubicBezTo>
                    <a:cubicBezTo>
                      <a:pt x="208" y="385"/>
                      <a:pt x="208" y="385"/>
                      <a:pt x="207" y="385"/>
                    </a:cubicBezTo>
                    <a:cubicBezTo>
                      <a:pt x="205" y="384"/>
                      <a:pt x="203" y="382"/>
                      <a:pt x="203" y="379"/>
                    </a:cubicBezTo>
                    <a:cubicBezTo>
                      <a:pt x="203" y="376"/>
                      <a:pt x="206" y="373"/>
                      <a:pt x="209" y="373"/>
                    </a:cubicBezTo>
                    <a:cubicBezTo>
                      <a:pt x="218" y="374"/>
                      <a:pt x="227" y="373"/>
                      <a:pt x="235" y="372"/>
                    </a:cubicBezTo>
                    <a:cubicBezTo>
                      <a:pt x="239" y="371"/>
                      <a:pt x="242" y="373"/>
                      <a:pt x="242" y="376"/>
                    </a:cubicBezTo>
                    <a:cubicBezTo>
                      <a:pt x="243" y="380"/>
                      <a:pt x="241" y="383"/>
                      <a:pt x="237" y="383"/>
                    </a:cubicBezTo>
                    <a:close/>
                    <a:moveTo>
                      <a:pt x="291" y="363"/>
                    </a:moveTo>
                    <a:cubicBezTo>
                      <a:pt x="283" y="368"/>
                      <a:pt x="274" y="372"/>
                      <a:pt x="265" y="376"/>
                    </a:cubicBezTo>
                    <a:cubicBezTo>
                      <a:pt x="264" y="376"/>
                      <a:pt x="263" y="376"/>
                      <a:pt x="262" y="376"/>
                    </a:cubicBezTo>
                    <a:cubicBezTo>
                      <a:pt x="260" y="375"/>
                      <a:pt x="258" y="374"/>
                      <a:pt x="258" y="372"/>
                    </a:cubicBezTo>
                    <a:cubicBezTo>
                      <a:pt x="257" y="369"/>
                      <a:pt x="258" y="366"/>
                      <a:pt x="261" y="365"/>
                    </a:cubicBezTo>
                    <a:cubicBezTo>
                      <a:pt x="269" y="362"/>
                      <a:pt x="277" y="358"/>
                      <a:pt x="285" y="353"/>
                    </a:cubicBezTo>
                    <a:cubicBezTo>
                      <a:pt x="288" y="351"/>
                      <a:pt x="291" y="352"/>
                      <a:pt x="293" y="355"/>
                    </a:cubicBezTo>
                    <a:cubicBezTo>
                      <a:pt x="295" y="357"/>
                      <a:pt x="294" y="361"/>
                      <a:pt x="291" y="363"/>
                    </a:cubicBezTo>
                    <a:close/>
                    <a:moveTo>
                      <a:pt x="309" y="347"/>
                    </a:moveTo>
                    <a:cubicBezTo>
                      <a:pt x="308" y="346"/>
                      <a:pt x="307" y="346"/>
                      <a:pt x="306" y="345"/>
                    </a:cubicBezTo>
                    <a:cubicBezTo>
                      <a:pt x="304" y="343"/>
                      <a:pt x="304" y="339"/>
                      <a:pt x="306" y="337"/>
                    </a:cubicBezTo>
                    <a:cubicBezTo>
                      <a:pt x="312" y="330"/>
                      <a:pt x="318" y="324"/>
                      <a:pt x="323" y="317"/>
                    </a:cubicBezTo>
                    <a:cubicBezTo>
                      <a:pt x="325" y="314"/>
                      <a:pt x="329" y="313"/>
                      <a:pt x="332" y="315"/>
                    </a:cubicBezTo>
                    <a:cubicBezTo>
                      <a:pt x="334" y="317"/>
                      <a:pt x="335" y="321"/>
                      <a:pt x="333" y="323"/>
                    </a:cubicBezTo>
                    <a:cubicBezTo>
                      <a:pt x="327" y="331"/>
                      <a:pt x="321" y="338"/>
                      <a:pt x="314" y="345"/>
                    </a:cubicBezTo>
                    <a:cubicBezTo>
                      <a:pt x="313" y="346"/>
                      <a:pt x="311" y="347"/>
                      <a:pt x="309" y="347"/>
                    </a:cubicBezTo>
                    <a:close/>
                    <a:moveTo>
                      <a:pt x="310" y="503"/>
                    </a:moveTo>
                    <a:cubicBezTo>
                      <a:pt x="310" y="503"/>
                      <a:pt x="310" y="503"/>
                      <a:pt x="310" y="503"/>
                    </a:cubicBezTo>
                    <a:cubicBezTo>
                      <a:pt x="308" y="508"/>
                      <a:pt x="302" y="511"/>
                      <a:pt x="297" y="509"/>
                    </a:cubicBezTo>
                    <a:cubicBezTo>
                      <a:pt x="292" y="508"/>
                      <a:pt x="288" y="503"/>
                      <a:pt x="288" y="498"/>
                    </a:cubicBezTo>
                    <a:cubicBezTo>
                      <a:pt x="288" y="498"/>
                      <a:pt x="288" y="497"/>
                      <a:pt x="288" y="497"/>
                    </a:cubicBezTo>
                    <a:cubicBezTo>
                      <a:pt x="288" y="497"/>
                      <a:pt x="288" y="497"/>
                      <a:pt x="288" y="497"/>
                    </a:cubicBezTo>
                    <a:cubicBezTo>
                      <a:pt x="288" y="496"/>
                      <a:pt x="288" y="496"/>
                      <a:pt x="288" y="495"/>
                    </a:cubicBezTo>
                    <a:cubicBezTo>
                      <a:pt x="289" y="489"/>
                      <a:pt x="296" y="485"/>
                      <a:pt x="302" y="486"/>
                    </a:cubicBezTo>
                    <a:cubicBezTo>
                      <a:pt x="308" y="488"/>
                      <a:pt x="312" y="494"/>
                      <a:pt x="311" y="500"/>
                    </a:cubicBezTo>
                    <a:cubicBezTo>
                      <a:pt x="311" y="501"/>
                      <a:pt x="311" y="501"/>
                      <a:pt x="311" y="502"/>
                    </a:cubicBezTo>
                    <a:cubicBezTo>
                      <a:pt x="310" y="502"/>
                      <a:pt x="310" y="502"/>
                      <a:pt x="310" y="502"/>
                    </a:cubicBezTo>
                    <a:cubicBezTo>
                      <a:pt x="310" y="502"/>
                      <a:pt x="310" y="503"/>
                      <a:pt x="310" y="503"/>
                    </a:cubicBezTo>
                    <a:close/>
                  </a:path>
                </a:pathLst>
              </a:custGeom>
              <a:solidFill>
                <a:srgbClr val="65859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196" name="Freeform 60"/>
              <p:cNvSpPr>
                <a:spLocks noChangeArrowheads="1"/>
              </p:cNvSpPr>
              <p:nvPr/>
            </p:nvSpPr>
            <p:spPr bwMode="auto">
              <a:xfrm>
                <a:off x="209550" y="357187"/>
                <a:ext cx="1" cy="1588"/>
              </a:xfrm>
              <a:custGeom>
                <a:avLst/>
                <a:gdLst>
                  <a:gd name="T0" fmla="*/ 0 w 1"/>
                  <a:gd name="T1" fmla="*/ 2 h 2"/>
                  <a:gd name="T2" fmla="*/ 0 w 1"/>
                  <a:gd name="T3" fmla="*/ 0 h 2"/>
                  <a:gd name="T4" fmla="*/ 0 w 1"/>
                  <a:gd name="T5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2">
                    <a:moveTo>
                      <a:pt x="0" y="2"/>
                    </a:moveTo>
                    <a:cubicBezTo>
                      <a:pt x="0" y="1"/>
                      <a:pt x="0" y="1"/>
                      <a:pt x="0" y="0"/>
                    </a:cubicBezTo>
                    <a:cubicBezTo>
                      <a:pt x="0" y="1"/>
                      <a:pt x="0" y="1"/>
                      <a:pt x="0" y="2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197" name="Freeform 61"/>
              <p:cNvSpPr>
                <a:spLocks noChangeArrowheads="1"/>
              </p:cNvSpPr>
              <p:nvPr/>
            </p:nvSpPr>
            <p:spPr bwMode="auto">
              <a:xfrm>
                <a:off x="209550" y="354012"/>
                <a:ext cx="15875" cy="14288"/>
              </a:xfrm>
              <a:custGeom>
                <a:avLst/>
                <a:gdLst>
                  <a:gd name="T0" fmla="*/ 13 w 22"/>
                  <a:gd name="T1" fmla="*/ 1 h 20"/>
                  <a:gd name="T2" fmla="*/ 0 w 22"/>
                  <a:gd name="T3" fmla="*/ 7 h 20"/>
                  <a:gd name="T4" fmla="*/ 9 w 22"/>
                  <a:gd name="T5" fmla="*/ 18 h 20"/>
                  <a:gd name="T6" fmla="*/ 22 w 22"/>
                  <a:gd name="T7" fmla="*/ 12 h 20"/>
                  <a:gd name="T8" fmla="*/ 13 w 22"/>
                  <a:gd name="T9" fmla="*/ 1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" h="20">
                    <a:moveTo>
                      <a:pt x="13" y="1"/>
                    </a:moveTo>
                    <a:cubicBezTo>
                      <a:pt x="7" y="0"/>
                      <a:pt x="2" y="3"/>
                      <a:pt x="0" y="7"/>
                    </a:cubicBezTo>
                    <a:cubicBezTo>
                      <a:pt x="0" y="12"/>
                      <a:pt x="4" y="17"/>
                      <a:pt x="9" y="18"/>
                    </a:cubicBezTo>
                    <a:cubicBezTo>
                      <a:pt x="14" y="20"/>
                      <a:pt x="20" y="17"/>
                      <a:pt x="22" y="12"/>
                    </a:cubicBezTo>
                    <a:cubicBezTo>
                      <a:pt x="22" y="7"/>
                      <a:pt x="18" y="2"/>
                      <a:pt x="13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198" name="Freeform 62"/>
              <p:cNvSpPr>
                <a:spLocks noChangeArrowheads="1"/>
              </p:cNvSpPr>
              <p:nvPr/>
            </p:nvSpPr>
            <p:spPr bwMode="auto">
              <a:xfrm>
                <a:off x="209550" y="358775"/>
                <a:ext cx="1" cy="1"/>
              </a:xfrm>
              <a:custGeom>
                <a:avLst/>
                <a:gdLst>
                  <a:gd name="T0" fmla="*/ 0 w 1"/>
                  <a:gd name="T1" fmla="*/ 1 h 1"/>
                  <a:gd name="T2" fmla="*/ 0 w 1"/>
                  <a:gd name="T3" fmla="*/ 0 h 1"/>
                  <a:gd name="T4" fmla="*/ 0 w 1"/>
                  <a:gd name="T5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1">
                    <a:moveTo>
                      <a:pt x="0" y="1"/>
                    </a:moveTo>
                    <a:cubicBezTo>
                      <a:pt x="0" y="1"/>
                      <a:pt x="0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199" name="Freeform 63"/>
              <p:cNvSpPr>
                <a:spLocks noChangeArrowheads="1"/>
              </p:cNvSpPr>
              <p:nvPr/>
            </p:nvSpPr>
            <p:spPr bwMode="auto">
              <a:xfrm>
                <a:off x="227012" y="360362"/>
                <a:ext cx="1" cy="1588"/>
              </a:xfrm>
              <a:custGeom>
                <a:avLst/>
                <a:gdLst>
                  <a:gd name="T0" fmla="*/ 0 w 1"/>
                  <a:gd name="T1" fmla="*/ 0 h 2"/>
                  <a:gd name="T2" fmla="*/ 0 w 1"/>
                  <a:gd name="T3" fmla="*/ 2 h 2"/>
                  <a:gd name="T4" fmla="*/ 0 w 1"/>
                  <a:gd name="T5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2">
                    <a:moveTo>
                      <a:pt x="0" y="0"/>
                    </a:moveTo>
                    <a:cubicBezTo>
                      <a:pt x="0" y="1"/>
                      <a:pt x="0" y="1"/>
                      <a:pt x="0" y="2"/>
                    </a:cubicBezTo>
                    <a:cubicBezTo>
                      <a:pt x="0" y="1"/>
                      <a:pt x="0" y="1"/>
                      <a:pt x="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200" name="Freeform 64"/>
              <p:cNvSpPr>
                <a:spLocks noChangeArrowheads="1"/>
              </p:cNvSpPr>
              <p:nvPr/>
            </p:nvSpPr>
            <p:spPr bwMode="auto">
              <a:xfrm>
                <a:off x="225425" y="361950"/>
                <a:ext cx="1" cy="1"/>
              </a:xfrm>
              <a:custGeom>
                <a:avLst/>
                <a:gdLst>
                  <a:gd name="T0" fmla="*/ 0 w 1"/>
                  <a:gd name="T1" fmla="*/ 1 h 1"/>
                  <a:gd name="T2" fmla="*/ 0 w 1"/>
                  <a:gd name="T3" fmla="*/ 0 h 1"/>
                  <a:gd name="T4" fmla="*/ 0 w 1"/>
                  <a:gd name="T5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1">
                    <a:moveTo>
                      <a:pt x="0" y="1"/>
                    </a:moveTo>
                    <a:cubicBezTo>
                      <a:pt x="0" y="1"/>
                      <a:pt x="0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201" name="Freeform 65"/>
              <p:cNvSpPr>
                <a:spLocks noChangeArrowheads="1"/>
              </p:cNvSpPr>
              <p:nvPr/>
            </p:nvSpPr>
            <p:spPr bwMode="auto">
              <a:xfrm>
                <a:off x="63500" y="155575"/>
                <a:ext cx="174625" cy="112713"/>
              </a:xfrm>
              <a:custGeom>
                <a:avLst/>
                <a:gdLst>
                  <a:gd name="T0" fmla="*/ 242 w 243"/>
                  <a:gd name="T1" fmla="*/ 54 h 157"/>
                  <a:gd name="T2" fmla="*/ 243 w 243"/>
                  <a:gd name="T3" fmla="*/ 51 h 157"/>
                  <a:gd name="T4" fmla="*/ 104 w 243"/>
                  <a:gd name="T5" fmla="*/ 137 h 157"/>
                  <a:gd name="T6" fmla="*/ 15 w 243"/>
                  <a:gd name="T7" fmla="*/ 0 h 157"/>
                  <a:gd name="T8" fmla="*/ 14 w 243"/>
                  <a:gd name="T9" fmla="*/ 3 h 157"/>
                  <a:gd name="T10" fmla="*/ 103 w 243"/>
                  <a:gd name="T11" fmla="*/ 143 h 157"/>
                  <a:gd name="T12" fmla="*/ 242 w 243"/>
                  <a:gd name="T13" fmla="*/ 54 h 1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3" h="157">
                    <a:moveTo>
                      <a:pt x="242" y="54"/>
                    </a:moveTo>
                    <a:cubicBezTo>
                      <a:pt x="243" y="53"/>
                      <a:pt x="243" y="52"/>
                      <a:pt x="243" y="51"/>
                    </a:cubicBezTo>
                    <a:cubicBezTo>
                      <a:pt x="228" y="113"/>
                      <a:pt x="166" y="151"/>
                      <a:pt x="104" y="137"/>
                    </a:cubicBezTo>
                    <a:cubicBezTo>
                      <a:pt x="42" y="123"/>
                      <a:pt x="2" y="62"/>
                      <a:pt x="15" y="0"/>
                    </a:cubicBezTo>
                    <a:cubicBezTo>
                      <a:pt x="14" y="1"/>
                      <a:pt x="14" y="2"/>
                      <a:pt x="14" y="3"/>
                    </a:cubicBezTo>
                    <a:cubicBezTo>
                      <a:pt x="0" y="66"/>
                      <a:pt x="40" y="129"/>
                      <a:pt x="103" y="143"/>
                    </a:cubicBezTo>
                    <a:cubicBezTo>
                      <a:pt x="166" y="157"/>
                      <a:pt x="228" y="117"/>
                      <a:pt x="242" y="54"/>
                    </a:cubicBezTo>
                    <a:close/>
                  </a:path>
                </a:pathLst>
              </a:custGeom>
              <a:solidFill>
                <a:srgbClr val="0E345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202" name="Freeform 66"/>
              <p:cNvSpPr>
                <a:spLocks noChangeArrowheads="1"/>
              </p:cNvSpPr>
              <p:nvPr/>
            </p:nvSpPr>
            <p:spPr bwMode="auto">
              <a:xfrm>
                <a:off x="187325" y="252412"/>
                <a:ext cx="28575" cy="19050"/>
              </a:xfrm>
              <a:custGeom>
                <a:avLst/>
                <a:gdLst>
                  <a:gd name="T0" fmla="*/ 28 w 38"/>
                  <a:gd name="T1" fmla="*/ 2 h 25"/>
                  <a:gd name="T2" fmla="*/ 4 w 38"/>
                  <a:gd name="T3" fmla="*/ 14 h 25"/>
                  <a:gd name="T4" fmla="*/ 1 w 38"/>
                  <a:gd name="T5" fmla="*/ 21 h 25"/>
                  <a:gd name="T6" fmla="*/ 5 w 38"/>
                  <a:gd name="T7" fmla="*/ 25 h 25"/>
                  <a:gd name="T8" fmla="*/ 8 w 38"/>
                  <a:gd name="T9" fmla="*/ 25 h 25"/>
                  <a:gd name="T10" fmla="*/ 34 w 38"/>
                  <a:gd name="T11" fmla="*/ 12 h 25"/>
                  <a:gd name="T12" fmla="*/ 36 w 38"/>
                  <a:gd name="T13" fmla="*/ 4 h 25"/>
                  <a:gd name="T14" fmla="*/ 28 w 38"/>
                  <a:gd name="T15" fmla="*/ 2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8" h="25">
                    <a:moveTo>
                      <a:pt x="28" y="2"/>
                    </a:moveTo>
                    <a:cubicBezTo>
                      <a:pt x="20" y="7"/>
                      <a:pt x="12" y="11"/>
                      <a:pt x="4" y="14"/>
                    </a:cubicBezTo>
                    <a:cubicBezTo>
                      <a:pt x="1" y="15"/>
                      <a:pt x="0" y="18"/>
                      <a:pt x="1" y="21"/>
                    </a:cubicBezTo>
                    <a:cubicBezTo>
                      <a:pt x="1" y="23"/>
                      <a:pt x="3" y="24"/>
                      <a:pt x="5" y="25"/>
                    </a:cubicBezTo>
                    <a:cubicBezTo>
                      <a:pt x="6" y="25"/>
                      <a:pt x="7" y="25"/>
                      <a:pt x="8" y="25"/>
                    </a:cubicBezTo>
                    <a:cubicBezTo>
                      <a:pt x="17" y="21"/>
                      <a:pt x="26" y="17"/>
                      <a:pt x="34" y="12"/>
                    </a:cubicBezTo>
                    <a:cubicBezTo>
                      <a:pt x="37" y="10"/>
                      <a:pt x="38" y="6"/>
                      <a:pt x="36" y="4"/>
                    </a:cubicBezTo>
                    <a:cubicBezTo>
                      <a:pt x="34" y="1"/>
                      <a:pt x="31" y="0"/>
                      <a:pt x="28" y="2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203" name="Freeform 67"/>
              <p:cNvSpPr>
                <a:spLocks noChangeArrowheads="1"/>
              </p:cNvSpPr>
              <p:nvPr/>
            </p:nvSpPr>
            <p:spPr bwMode="auto">
              <a:xfrm>
                <a:off x="149225" y="266700"/>
                <a:ext cx="28575" cy="11113"/>
              </a:xfrm>
              <a:custGeom>
                <a:avLst/>
                <a:gdLst>
                  <a:gd name="T0" fmla="*/ 32 w 40"/>
                  <a:gd name="T1" fmla="*/ 1 h 14"/>
                  <a:gd name="T2" fmla="*/ 6 w 40"/>
                  <a:gd name="T3" fmla="*/ 2 h 14"/>
                  <a:gd name="T4" fmla="*/ 0 w 40"/>
                  <a:gd name="T5" fmla="*/ 8 h 14"/>
                  <a:gd name="T6" fmla="*/ 4 w 40"/>
                  <a:gd name="T7" fmla="*/ 14 h 14"/>
                  <a:gd name="T8" fmla="*/ 6 w 40"/>
                  <a:gd name="T9" fmla="*/ 14 h 14"/>
                  <a:gd name="T10" fmla="*/ 34 w 40"/>
                  <a:gd name="T11" fmla="*/ 12 h 14"/>
                  <a:gd name="T12" fmla="*/ 39 w 40"/>
                  <a:gd name="T13" fmla="*/ 5 h 14"/>
                  <a:gd name="T14" fmla="*/ 32 w 40"/>
                  <a:gd name="T15" fmla="*/ 1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0" h="14">
                    <a:moveTo>
                      <a:pt x="32" y="1"/>
                    </a:moveTo>
                    <a:cubicBezTo>
                      <a:pt x="24" y="2"/>
                      <a:pt x="15" y="3"/>
                      <a:pt x="6" y="2"/>
                    </a:cubicBezTo>
                    <a:cubicBezTo>
                      <a:pt x="3" y="2"/>
                      <a:pt x="0" y="5"/>
                      <a:pt x="0" y="8"/>
                    </a:cubicBezTo>
                    <a:cubicBezTo>
                      <a:pt x="0" y="11"/>
                      <a:pt x="2" y="13"/>
                      <a:pt x="4" y="14"/>
                    </a:cubicBezTo>
                    <a:cubicBezTo>
                      <a:pt x="5" y="14"/>
                      <a:pt x="5" y="14"/>
                      <a:pt x="6" y="14"/>
                    </a:cubicBezTo>
                    <a:cubicBezTo>
                      <a:pt x="15" y="14"/>
                      <a:pt x="25" y="14"/>
                      <a:pt x="34" y="12"/>
                    </a:cubicBezTo>
                    <a:cubicBezTo>
                      <a:pt x="38" y="12"/>
                      <a:pt x="40" y="9"/>
                      <a:pt x="39" y="5"/>
                    </a:cubicBezTo>
                    <a:cubicBezTo>
                      <a:pt x="39" y="2"/>
                      <a:pt x="36" y="0"/>
                      <a:pt x="3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204" name="Freeform 68"/>
              <p:cNvSpPr>
                <a:spLocks noChangeArrowheads="1"/>
              </p:cNvSpPr>
              <p:nvPr/>
            </p:nvSpPr>
            <p:spPr bwMode="auto">
              <a:xfrm>
                <a:off x="244475" y="188912"/>
                <a:ext cx="15875" cy="28575"/>
              </a:xfrm>
              <a:custGeom>
                <a:avLst/>
                <a:gdLst>
                  <a:gd name="T0" fmla="*/ 10 w 22"/>
                  <a:gd name="T1" fmla="*/ 5 h 39"/>
                  <a:gd name="T2" fmla="*/ 2 w 22"/>
                  <a:gd name="T3" fmla="*/ 30 h 39"/>
                  <a:gd name="T4" fmla="*/ 5 w 22"/>
                  <a:gd name="T5" fmla="*/ 38 h 39"/>
                  <a:gd name="T6" fmla="*/ 6 w 22"/>
                  <a:gd name="T7" fmla="*/ 38 h 39"/>
                  <a:gd name="T8" fmla="*/ 12 w 22"/>
                  <a:gd name="T9" fmla="*/ 35 h 39"/>
                  <a:gd name="T10" fmla="*/ 21 w 22"/>
                  <a:gd name="T11" fmla="*/ 8 h 39"/>
                  <a:gd name="T12" fmla="*/ 17 w 22"/>
                  <a:gd name="T13" fmla="*/ 1 h 39"/>
                  <a:gd name="T14" fmla="*/ 10 w 22"/>
                  <a:gd name="T15" fmla="*/ 5 h 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" h="39">
                    <a:moveTo>
                      <a:pt x="10" y="5"/>
                    </a:moveTo>
                    <a:cubicBezTo>
                      <a:pt x="8" y="14"/>
                      <a:pt x="5" y="22"/>
                      <a:pt x="2" y="30"/>
                    </a:cubicBezTo>
                    <a:cubicBezTo>
                      <a:pt x="0" y="33"/>
                      <a:pt x="2" y="37"/>
                      <a:pt x="5" y="38"/>
                    </a:cubicBezTo>
                    <a:cubicBezTo>
                      <a:pt x="5" y="38"/>
                      <a:pt x="5" y="38"/>
                      <a:pt x="6" y="38"/>
                    </a:cubicBezTo>
                    <a:cubicBezTo>
                      <a:pt x="8" y="39"/>
                      <a:pt x="11" y="38"/>
                      <a:pt x="12" y="35"/>
                    </a:cubicBezTo>
                    <a:cubicBezTo>
                      <a:pt x="16" y="26"/>
                      <a:pt x="19" y="17"/>
                      <a:pt x="21" y="8"/>
                    </a:cubicBezTo>
                    <a:cubicBezTo>
                      <a:pt x="22" y="5"/>
                      <a:pt x="20" y="1"/>
                      <a:pt x="17" y="1"/>
                    </a:cubicBezTo>
                    <a:cubicBezTo>
                      <a:pt x="14" y="0"/>
                      <a:pt x="11" y="2"/>
                      <a:pt x="10" y="5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205" name="Freeform 69"/>
              <p:cNvSpPr>
                <a:spLocks noChangeArrowheads="1"/>
              </p:cNvSpPr>
              <p:nvPr/>
            </p:nvSpPr>
            <p:spPr bwMode="auto">
              <a:xfrm>
                <a:off x="222250" y="225425"/>
                <a:ext cx="22225" cy="25400"/>
              </a:xfrm>
              <a:custGeom>
                <a:avLst/>
                <a:gdLst>
                  <a:gd name="T0" fmla="*/ 28 w 31"/>
                  <a:gd name="T1" fmla="*/ 2 h 34"/>
                  <a:gd name="T2" fmla="*/ 19 w 31"/>
                  <a:gd name="T3" fmla="*/ 4 h 34"/>
                  <a:gd name="T4" fmla="*/ 2 w 31"/>
                  <a:gd name="T5" fmla="*/ 24 h 34"/>
                  <a:gd name="T6" fmla="*/ 2 w 31"/>
                  <a:gd name="T7" fmla="*/ 32 h 34"/>
                  <a:gd name="T8" fmla="*/ 5 w 31"/>
                  <a:gd name="T9" fmla="*/ 34 h 34"/>
                  <a:gd name="T10" fmla="*/ 10 w 31"/>
                  <a:gd name="T11" fmla="*/ 32 h 34"/>
                  <a:gd name="T12" fmla="*/ 29 w 31"/>
                  <a:gd name="T13" fmla="*/ 10 h 34"/>
                  <a:gd name="T14" fmla="*/ 28 w 31"/>
                  <a:gd name="T15" fmla="*/ 2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1" h="34">
                    <a:moveTo>
                      <a:pt x="28" y="2"/>
                    </a:moveTo>
                    <a:cubicBezTo>
                      <a:pt x="25" y="0"/>
                      <a:pt x="21" y="1"/>
                      <a:pt x="19" y="4"/>
                    </a:cubicBezTo>
                    <a:cubicBezTo>
                      <a:pt x="14" y="11"/>
                      <a:pt x="8" y="17"/>
                      <a:pt x="2" y="24"/>
                    </a:cubicBezTo>
                    <a:cubicBezTo>
                      <a:pt x="0" y="26"/>
                      <a:pt x="0" y="30"/>
                      <a:pt x="2" y="32"/>
                    </a:cubicBezTo>
                    <a:cubicBezTo>
                      <a:pt x="3" y="33"/>
                      <a:pt x="4" y="33"/>
                      <a:pt x="5" y="34"/>
                    </a:cubicBezTo>
                    <a:cubicBezTo>
                      <a:pt x="7" y="34"/>
                      <a:pt x="9" y="33"/>
                      <a:pt x="10" y="32"/>
                    </a:cubicBezTo>
                    <a:cubicBezTo>
                      <a:pt x="17" y="25"/>
                      <a:pt x="23" y="18"/>
                      <a:pt x="29" y="10"/>
                    </a:cubicBezTo>
                    <a:cubicBezTo>
                      <a:pt x="31" y="8"/>
                      <a:pt x="30" y="4"/>
                      <a:pt x="28" y="2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206" name="Freeform 70"/>
              <p:cNvSpPr>
                <a:spLocks noChangeArrowheads="1"/>
              </p:cNvSpPr>
              <p:nvPr/>
            </p:nvSpPr>
            <p:spPr bwMode="auto">
              <a:xfrm>
                <a:off x="109537" y="258762"/>
                <a:ext cx="28575" cy="15875"/>
              </a:xfrm>
              <a:custGeom>
                <a:avLst/>
                <a:gdLst>
                  <a:gd name="T0" fmla="*/ 35 w 40"/>
                  <a:gd name="T1" fmla="*/ 10 h 22"/>
                  <a:gd name="T2" fmla="*/ 9 w 40"/>
                  <a:gd name="T3" fmla="*/ 1 h 22"/>
                  <a:gd name="T4" fmla="*/ 2 w 40"/>
                  <a:gd name="T5" fmla="*/ 4 h 22"/>
                  <a:gd name="T6" fmla="*/ 5 w 40"/>
                  <a:gd name="T7" fmla="*/ 12 h 22"/>
                  <a:gd name="T8" fmla="*/ 32 w 40"/>
                  <a:gd name="T9" fmla="*/ 21 h 22"/>
                  <a:gd name="T10" fmla="*/ 32 w 40"/>
                  <a:gd name="T11" fmla="*/ 21 h 22"/>
                  <a:gd name="T12" fmla="*/ 39 w 40"/>
                  <a:gd name="T13" fmla="*/ 17 h 22"/>
                  <a:gd name="T14" fmla="*/ 35 w 40"/>
                  <a:gd name="T15" fmla="*/ 10 h 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0" h="22">
                    <a:moveTo>
                      <a:pt x="35" y="10"/>
                    </a:moveTo>
                    <a:cubicBezTo>
                      <a:pt x="26" y="8"/>
                      <a:pt x="17" y="5"/>
                      <a:pt x="9" y="1"/>
                    </a:cubicBezTo>
                    <a:cubicBezTo>
                      <a:pt x="6" y="0"/>
                      <a:pt x="3" y="1"/>
                      <a:pt x="2" y="4"/>
                    </a:cubicBezTo>
                    <a:cubicBezTo>
                      <a:pt x="0" y="7"/>
                      <a:pt x="2" y="10"/>
                      <a:pt x="5" y="12"/>
                    </a:cubicBezTo>
                    <a:cubicBezTo>
                      <a:pt x="13" y="16"/>
                      <a:pt x="22" y="19"/>
                      <a:pt x="32" y="21"/>
                    </a:cubicBezTo>
                    <a:cubicBezTo>
                      <a:pt x="32" y="21"/>
                      <a:pt x="32" y="21"/>
                      <a:pt x="32" y="21"/>
                    </a:cubicBezTo>
                    <a:cubicBezTo>
                      <a:pt x="35" y="22"/>
                      <a:pt x="38" y="20"/>
                      <a:pt x="39" y="17"/>
                    </a:cubicBezTo>
                    <a:cubicBezTo>
                      <a:pt x="40" y="14"/>
                      <a:pt x="38" y="11"/>
                      <a:pt x="35" y="1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207" name="Freeform 71"/>
              <p:cNvSpPr>
                <a:spLocks noChangeArrowheads="1"/>
              </p:cNvSpPr>
              <p:nvPr/>
            </p:nvSpPr>
            <p:spPr bwMode="auto">
              <a:xfrm>
                <a:off x="28575" y="315912"/>
                <a:ext cx="1588" cy="1588"/>
              </a:xfrm>
              <a:custGeom>
                <a:avLst/>
                <a:gdLst>
                  <a:gd name="T0" fmla="*/ 1 w 1"/>
                  <a:gd name="T1" fmla="*/ 0 h 2"/>
                  <a:gd name="T2" fmla="*/ 0 w 1"/>
                  <a:gd name="T3" fmla="*/ 2 h 2"/>
                  <a:gd name="T4" fmla="*/ 1 w 1"/>
                  <a:gd name="T5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2">
                    <a:moveTo>
                      <a:pt x="1" y="0"/>
                    </a:moveTo>
                    <a:cubicBezTo>
                      <a:pt x="1" y="1"/>
                      <a:pt x="0" y="1"/>
                      <a:pt x="0" y="2"/>
                    </a:cubicBezTo>
                    <a:cubicBezTo>
                      <a:pt x="0" y="1"/>
                      <a:pt x="1" y="1"/>
                      <a:pt x="1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208" name="Freeform 72"/>
              <p:cNvSpPr>
                <a:spLocks noChangeArrowheads="1"/>
              </p:cNvSpPr>
              <p:nvPr/>
            </p:nvSpPr>
            <p:spPr bwMode="auto">
              <a:xfrm>
                <a:off x="12700" y="309562"/>
                <a:ext cx="15875" cy="14288"/>
              </a:xfrm>
              <a:custGeom>
                <a:avLst/>
                <a:gdLst>
                  <a:gd name="T0" fmla="*/ 13 w 22"/>
                  <a:gd name="T1" fmla="*/ 1 h 19"/>
                  <a:gd name="T2" fmla="*/ 0 w 22"/>
                  <a:gd name="T3" fmla="*/ 7 h 19"/>
                  <a:gd name="T4" fmla="*/ 9 w 22"/>
                  <a:gd name="T5" fmla="*/ 18 h 19"/>
                  <a:gd name="T6" fmla="*/ 22 w 22"/>
                  <a:gd name="T7" fmla="*/ 12 h 19"/>
                  <a:gd name="T8" fmla="*/ 13 w 22"/>
                  <a:gd name="T9" fmla="*/ 1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" h="19">
                    <a:moveTo>
                      <a:pt x="13" y="1"/>
                    </a:moveTo>
                    <a:cubicBezTo>
                      <a:pt x="7" y="0"/>
                      <a:pt x="2" y="2"/>
                      <a:pt x="0" y="7"/>
                    </a:cubicBezTo>
                    <a:cubicBezTo>
                      <a:pt x="0" y="12"/>
                      <a:pt x="3" y="17"/>
                      <a:pt x="9" y="18"/>
                    </a:cubicBezTo>
                    <a:cubicBezTo>
                      <a:pt x="14" y="19"/>
                      <a:pt x="19" y="17"/>
                      <a:pt x="22" y="12"/>
                    </a:cubicBezTo>
                    <a:cubicBezTo>
                      <a:pt x="22" y="7"/>
                      <a:pt x="18" y="2"/>
                      <a:pt x="13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209" name="Freeform 73"/>
              <p:cNvSpPr>
                <a:spLocks noChangeArrowheads="1"/>
              </p:cNvSpPr>
              <p:nvPr/>
            </p:nvSpPr>
            <p:spPr bwMode="auto">
              <a:xfrm>
                <a:off x="12700" y="312737"/>
                <a:ext cx="1" cy="1"/>
              </a:xfrm>
              <a:custGeom>
                <a:avLst/>
                <a:gdLst>
                  <a:gd name="T0" fmla="*/ 0 w 1"/>
                  <a:gd name="T1" fmla="*/ 1 h 1"/>
                  <a:gd name="T2" fmla="*/ 0 w 1"/>
                  <a:gd name="T3" fmla="*/ 0 h 1"/>
                  <a:gd name="T4" fmla="*/ 0 w 1"/>
                  <a:gd name="T5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1">
                    <a:moveTo>
                      <a:pt x="0" y="1"/>
                    </a:moveTo>
                    <a:cubicBezTo>
                      <a:pt x="0" y="1"/>
                      <a:pt x="0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210" name="Freeform 74"/>
              <p:cNvSpPr>
                <a:spLocks noChangeArrowheads="1"/>
              </p:cNvSpPr>
              <p:nvPr/>
            </p:nvSpPr>
            <p:spPr bwMode="auto">
              <a:xfrm>
                <a:off x="12700" y="314325"/>
                <a:ext cx="1" cy="1"/>
              </a:xfrm>
              <a:custGeom>
                <a:avLst/>
                <a:gdLst>
                  <a:gd name="T0" fmla="*/ 0 w 1"/>
                  <a:gd name="T1" fmla="*/ 1 h 1"/>
                  <a:gd name="T2" fmla="*/ 0 w 1"/>
                  <a:gd name="T3" fmla="*/ 0 h 1"/>
                  <a:gd name="T4" fmla="*/ 0 w 1"/>
                  <a:gd name="T5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1">
                    <a:moveTo>
                      <a:pt x="0" y="1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211" name="Freeform 75"/>
              <p:cNvSpPr>
                <a:spLocks noChangeArrowheads="1"/>
              </p:cNvSpPr>
              <p:nvPr/>
            </p:nvSpPr>
            <p:spPr bwMode="auto">
              <a:xfrm>
                <a:off x="28575" y="317500"/>
                <a:ext cx="1" cy="1588"/>
              </a:xfrm>
              <a:custGeom>
                <a:avLst/>
                <a:gdLst>
                  <a:gd name="T0" fmla="*/ 0 w 1"/>
                  <a:gd name="T1" fmla="*/ 1 h 1"/>
                  <a:gd name="T2" fmla="*/ 0 w 1"/>
                  <a:gd name="T3" fmla="*/ 0 h 1"/>
                  <a:gd name="T4" fmla="*/ 0 w 1"/>
                  <a:gd name="T5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1">
                    <a:moveTo>
                      <a:pt x="0" y="1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212" name="Freeform 76"/>
              <p:cNvSpPr>
                <a:spLocks noChangeArrowheads="1"/>
              </p:cNvSpPr>
              <p:nvPr/>
            </p:nvSpPr>
            <p:spPr bwMode="auto">
              <a:xfrm>
                <a:off x="79375" y="17462"/>
                <a:ext cx="1" cy="1588"/>
              </a:xfrm>
              <a:custGeom>
                <a:avLst/>
                <a:gdLst>
                  <a:gd name="T0" fmla="*/ 0 w 1"/>
                  <a:gd name="T1" fmla="*/ 2 h 2"/>
                  <a:gd name="T2" fmla="*/ 0 w 1"/>
                  <a:gd name="T3" fmla="*/ 0 h 2"/>
                  <a:gd name="T4" fmla="*/ 0 w 1"/>
                  <a:gd name="T5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2">
                    <a:moveTo>
                      <a:pt x="0" y="2"/>
                    </a:moveTo>
                    <a:cubicBezTo>
                      <a:pt x="0" y="1"/>
                      <a:pt x="0" y="1"/>
                      <a:pt x="0" y="0"/>
                    </a:cubicBezTo>
                    <a:cubicBezTo>
                      <a:pt x="0" y="1"/>
                      <a:pt x="0" y="1"/>
                      <a:pt x="0" y="2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213" name="Freeform 77"/>
              <p:cNvSpPr>
                <a:spLocks noChangeArrowheads="1"/>
              </p:cNvSpPr>
              <p:nvPr/>
            </p:nvSpPr>
            <p:spPr bwMode="auto">
              <a:xfrm>
                <a:off x="79375" y="12700"/>
                <a:ext cx="15875" cy="14288"/>
              </a:xfrm>
              <a:custGeom>
                <a:avLst/>
                <a:gdLst>
                  <a:gd name="T0" fmla="*/ 13 w 22"/>
                  <a:gd name="T1" fmla="*/ 2 h 20"/>
                  <a:gd name="T2" fmla="*/ 0 w 22"/>
                  <a:gd name="T3" fmla="*/ 8 h 20"/>
                  <a:gd name="T4" fmla="*/ 9 w 22"/>
                  <a:gd name="T5" fmla="*/ 19 h 20"/>
                  <a:gd name="T6" fmla="*/ 22 w 22"/>
                  <a:gd name="T7" fmla="*/ 13 h 20"/>
                  <a:gd name="T8" fmla="*/ 13 w 22"/>
                  <a:gd name="T9" fmla="*/ 2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" h="20">
                    <a:moveTo>
                      <a:pt x="13" y="2"/>
                    </a:moveTo>
                    <a:cubicBezTo>
                      <a:pt x="7" y="0"/>
                      <a:pt x="2" y="3"/>
                      <a:pt x="0" y="8"/>
                    </a:cubicBezTo>
                    <a:cubicBezTo>
                      <a:pt x="0" y="13"/>
                      <a:pt x="3" y="18"/>
                      <a:pt x="9" y="19"/>
                    </a:cubicBezTo>
                    <a:cubicBezTo>
                      <a:pt x="14" y="20"/>
                      <a:pt x="19" y="17"/>
                      <a:pt x="22" y="13"/>
                    </a:cubicBezTo>
                    <a:cubicBezTo>
                      <a:pt x="22" y="7"/>
                      <a:pt x="18" y="3"/>
                      <a:pt x="13" y="2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214" name="Freeform 78"/>
              <p:cNvSpPr>
                <a:spLocks noChangeArrowheads="1"/>
              </p:cNvSpPr>
              <p:nvPr/>
            </p:nvSpPr>
            <p:spPr bwMode="auto">
              <a:xfrm>
                <a:off x="79375" y="17462"/>
                <a:ext cx="1" cy="1"/>
              </a:xfrm>
              <a:custGeom>
                <a:avLst/>
                <a:gdLst>
                  <a:gd name="T0" fmla="*/ 0 w 1"/>
                  <a:gd name="T1" fmla="*/ 1 h 1"/>
                  <a:gd name="T2" fmla="*/ 0 w 1"/>
                  <a:gd name="T3" fmla="*/ 0 h 1"/>
                  <a:gd name="T4" fmla="*/ 0 w 1"/>
                  <a:gd name="T5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1">
                    <a:moveTo>
                      <a:pt x="0" y="1"/>
                    </a:moveTo>
                    <a:cubicBezTo>
                      <a:pt x="0" y="1"/>
                      <a:pt x="0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215" name="Freeform 79"/>
              <p:cNvSpPr>
                <a:spLocks noChangeArrowheads="1"/>
              </p:cNvSpPr>
              <p:nvPr/>
            </p:nvSpPr>
            <p:spPr bwMode="auto">
              <a:xfrm>
                <a:off x="95250" y="20637"/>
                <a:ext cx="1" cy="1"/>
              </a:xfrm>
              <a:custGeom>
                <a:avLst/>
                <a:gdLst>
                  <a:gd name="T0" fmla="*/ 1 w 1"/>
                  <a:gd name="T1" fmla="*/ 0 h 1"/>
                  <a:gd name="T2" fmla="*/ 0 w 1"/>
                  <a:gd name="T3" fmla="*/ 1 h 1"/>
                  <a:gd name="T4" fmla="*/ 1 w 1"/>
                  <a:gd name="T5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cubicBezTo>
                      <a:pt x="1" y="0"/>
                      <a:pt x="0" y="1"/>
                      <a:pt x="0" y="1"/>
                    </a:cubicBezTo>
                    <a:cubicBezTo>
                      <a:pt x="0" y="1"/>
                      <a:pt x="1" y="0"/>
                      <a:pt x="1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216" name="Freeform 80"/>
              <p:cNvSpPr>
                <a:spLocks noChangeArrowheads="1"/>
              </p:cNvSpPr>
              <p:nvPr/>
            </p:nvSpPr>
            <p:spPr bwMode="auto">
              <a:xfrm>
                <a:off x="95250" y="20637"/>
                <a:ext cx="1" cy="1588"/>
              </a:xfrm>
              <a:custGeom>
                <a:avLst/>
                <a:gdLst>
                  <a:gd name="T0" fmla="*/ 0 w 1"/>
                  <a:gd name="T1" fmla="*/ 0 h 2"/>
                  <a:gd name="T2" fmla="*/ 0 w 1"/>
                  <a:gd name="T3" fmla="*/ 2 h 2"/>
                  <a:gd name="T4" fmla="*/ 0 w 1"/>
                  <a:gd name="T5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2">
                    <a:moveTo>
                      <a:pt x="0" y="0"/>
                    </a:moveTo>
                    <a:cubicBezTo>
                      <a:pt x="0" y="1"/>
                      <a:pt x="0" y="1"/>
                      <a:pt x="0" y="2"/>
                    </a:cubicBezTo>
                    <a:cubicBezTo>
                      <a:pt x="0" y="1"/>
                      <a:pt x="0" y="1"/>
                      <a:pt x="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217" name="Freeform 81"/>
              <p:cNvSpPr>
                <a:spLocks noChangeArrowheads="1"/>
              </p:cNvSpPr>
              <p:nvPr/>
            </p:nvSpPr>
            <p:spPr bwMode="auto">
              <a:xfrm>
                <a:off x="209550" y="349250"/>
                <a:ext cx="17463" cy="12700"/>
              </a:xfrm>
              <a:custGeom>
                <a:avLst/>
                <a:gdLst>
                  <a:gd name="T0" fmla="*/ 23 w 24"/>
                  <a:gd name="T1" fmla="*/ 17 h 18"/>
                  <a:gd name="T2" fmla="*/ 23 w 24"/>
                  <a:gd name="T3" fmla="*/ 15 h 18"/>
                  <a:gd name="T4" fmla="*/ 14 w 24"/>
                  <a:gd name="T5" fmla="*/ 1 h 18"/>
                  <a:gd name="T6" fmla="*/ 0 w 24"/>
                  <a:gd name="T7" fmla="*/ 10 h 18"/>
                  <a:gd name="T8" fmla="*/ 0 w 24"/>
                  <a:gd name="T9" fmla="*/ 12 h 18"/>
                  <a:gd name="T10" fmla="*/ 0 w 24"/>
                  <a:gd name="T11" fmla="*/ 12 h 18"/>
                  <a:gd name="T12" fmla="*/ 0 w 24"/>
                  <a:gd name="T13" fmla="*/ 13 h 18"/>
                  <a:gd name="T14" fmla="*/ 13 w 24"/>
                  <a:gd name="T15" fmla="*/ 7 h 18"/>
                  <a:gd name="T16" fmla="*/ 22 w 24"/>
                  <a:gd name="T17" fmla="*/ 18 h 18"/>
                  <a:gd name="T18" fmla="*/ 22 w 24"/>
                  <a:gd name="T19" fmla="*/ 17 h 18"/>
                  <a:gd name="T20" fmla="*/ 23 w 24"/>
                  <a:gd name="T21" fmla="*/ 17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" h="18">
                    <a:moveTo>
                      <a:pt x="23" y="17"/>
                    </a:moveTo>
                    <a:cubicBezTo>
                      <a:pt x="23" y="16"/>
                      <a:pt x="23" y="16"/>
                      <a:pt x="23" y="15"/>
                    </a:cubicBezTo>
                    <a:cubicBezTo>
                      <a:pt x="24" y="9"/>
                      <a:pt x="20" y="3"/>
                      <a:pt x="14" y="1"/>
                    </a:cubicBezTo>
                    <a:cubicBezTo>
                      <a:pt x="8" y="0"/>
                      <a:pt x="1" y="4"/>
                      <a:pt x="0" y="10"/>
                    </a:cubicBezTo>
                    <a:cubicBezTo>
                      <a:pt x="0" y="11"/>
                      <a:pt x="0" y="11"/>
                      <a:pt x="0" y="12"/>
                    </a:cubicBezTo>
                    <a:cubicBezTo>
                      <a:pt x="0" y="12"/>
                      <a:pt x="0" y="12"/>
                      <a:pt x="0" y="12"/>
                    </a:cubicBezTo>
                    <a:cubicBezTo>
                      <a:pt x="0" y="12"/>
                      <a:pt x="0" y="13"/>
                      <a:pt x="0" y="13"/>
                    </a:cubicBezTo>
                    <a:cubicBezTo>
                      <a:pt x="2" y="9"/>
                      <a:pt x="7" y="6"/>
                      <a:pt x="13" y="7"/>
                    </a:cubicBezTo>
                    <a:cubicBezTo>
                      <a:pt x="18" y="8"/>
                      <a:pt x="22" y="13"/>
                      <a:pt x="22" y="18"/>
                    </a:cubicBezTo>
                    <a:cubicBezTo>
                      <a:pt x="22" y="18"/>
                      <a:pt x="22" y="17"/>
                      <a:pt x="22" y="17"/>
                    </a:cubicBezTo>
                    <a:lnTo>
                      <a:pt x="23" y="17"/>
                    </a:lnTo>
                    <a:close/>
                  </a:path>
                </a:pathLst>
              </a:custGeom>
              <a:solidFill>
                <a:srgbClr val="8B9C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218" name="Freeform 82"/>
              <p:cNvSpPr>
                <a:spLocks noChangeArrowheads="1"/>
              </p:cNvSpPr>
              <p:nvPr/>
            </p:nvSpPr>
            <p:spPr bwMode="auto">
              <a:xfrm>
                <a:off x="12700" y="304800"/>
                <a:ext cx="17463" cy="14288"/>
              </a:xfrm>
              <a:custGeom>
                <a:avLst/>
                <a:gdLst>
                  <a:gd name="T0" fmla="*/ 22 w 24"/>
                  <a:gd name="T1" fmla="*/ 17 h 18"/>
                  <a:gd name="T2" fmla="*/ 23 w 24"/>
                  <a:gd name="T3" fmla="*/ 15 h 18"/>
                  <a:gd name="T4" fmla="*/ 14 w 24"/>
                  <a:gd name="T5" fmla="*/ 1 h 18"/>
                  <a:gd name="T6" fmla="*/ 0 w 24"/>
                  <a:gd name="T7" fmla="*/ 10 h 18"/>
                  <a:gd name="T8" fmla="*/ 0 w 24"/>
                  <a:gd name="T9" fmla="*/ 11 h 18"/>
                  <a:gd name="T10" fmla="*/ 0 w 24"/>
                  <a:gd name="T11" fmla="*/ 12 h 18"/>
                  <a:gd name="T12" fmla="*/ 0 w 24"/>
                  <a:gd name="T13" fmla="*/ 13 h 18"/>
                  <a:gd name="T14" fmla="*/ 13 w 24"/>
                  <a:gd name="T15" fmla="*/ 7 h 18"/>
                  <a:gd name="T16" fmla="*/ 22 w 24"/>
                  <a:gd name="T17" fmla="*/ 18 h 18"/>
                  <a:gd name="T18" fmla="*/ 22 w 24"/>
                  <a:gd name="T19" fmla="*/ 17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" h="18">
                    <a:moveTo>
                      <a:pt x="22" y="17"/>
                    </a:moveTo>
                    <a:cubicBezTo>
                      <a:pt x="22" y="16"/>
                      <a:pt x="23" y="16"/>
                      <a:pt x="23" y="15"/>
                    </a:cubicBezTo>
                    <a:cubicBezTo>
                      <a:pt x="24" y="9"/>
                      <a:pt x="20" y="3"/>
                      <a:pt x="14" y="1"/>
                    </a:cubicBezTo>
                    <a:cubicBezTo>
                      <a:pt x="8" y="0"/>
                      <a:pt x="1" y="4"/>
                      <a:pt x="0" y="10"/>
                    </a:cubicBezTo>
                    <a:cubicBezTo>
                      <a:pt x="0" y="10"/>
                      <a:pt x="0" y="11"/>
                      <a:pt x="0" y="11"/>
                    </a:cubicBezTo>
                    <a:cubicBezTo>
                      <a:pt x="0" y="12"/>
                      <a:pt x="0" y="12"/>
                      <a:pt x="0" y="12"/>
                    </a:cubicBezTo>
                    <a:cubicBezTo>
                      <a:pt x="0" y="12"/>
                      <a:pt x="0" y="12"/>
                      <a:pt x="0" y="13"/>
                    </a:cubicBezTo>
                    <a:cubicBezTo>
                      <a:pt x="2" y="8"/>
                      <a:pt x="7" y="6"/>
                      <a:pt x="13" y="7"/>
                    </a:cubicBezTo>
                    <a:cubicBezTo>
                      <a:pt x="18" y="8"/>
                      <a:pt x="22" y="13"/>
                      <a:pt x="22" y="18"/>
                    </a:cubicBezTo>
                    <a:cubicBezTo>
                      <a:pt x="22" y="17"/>
                      <a:pt x="22" y="17"/>
                      <a:pt x="22" y="17"/>
                    </a:cubicBezTo>
                    <a:close/>
                  </a:path>
                </a:pathLst>
              </a:custGeom>
              <a:solidFill>
                <a:srgbClr val="8B9C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219" name="Freeform 83"/>
              <p:cNvSpPr>
                <a:spLocks noChangeArrowheads="1"/>
              </p:cNvSpPr>
              <p:nvPr/>
            </p:nvSpPr>
            <p:spPr bwMode="auto">
              <a:xfrm>
                <a:off x="79375" y="9525"/>
                <a:ext cx="17463" cy="12700"/>
              </a:xfrm>
              <a:custGeom>
                <a:avLst/>
                <a:gdLst>
                  <a:gd name="T0" fmla="*/ 14 w 24"/>
                  <a:gd name="T1" fmla="*/ 2 h 19"/>
                  <a:gd name="T2" fmla="*/ 0 w 24"/>
                  <a:gd name="T3" fmla="*/ 11 h 19"/>
                  <a:gd name="T4" fmla="*/ 0 w 24"/>
                  <a:gd name="T5" fmla="*/ 12 h 19"/>
                  <a:gd name="T6" fmla="*/ 0 w 24"/>
                  <a:gd name="T7" fmla="*/ 12 h 19"/>
                  <a:gd name="T8" fmla="*/ 0 w 24"/>
                  <a:gd name="T9" fmla="*/ 14 h 19"/>
                  <a:gd name="T10" fmla="*/ 0 w 24"/>
                  <a:gd name="T11" fmla="*/ 14 h 19"/>
                  <a:gd name="T12" fmla="*/ 13 w 24"/>
                  <a:gd name="T13" fmla="*/ 8 h 19"/>
                  <a:gd name="T14" fmla="*/ 22 w 24"/>
                  <a:gd name="T15" fmla="*/ 19 h 19"/>
                  <a:gd name="T16" fmla="*/ 22 w 24"/>
                  <a:gd name="T17" fmla="*/ 17 h 19"/>
                  <a:gd name="T18" fmla="*/ 22 w 24"/>
                  <a:gd name="T19" fmla="*/ 17 h 19"/>
                  <a:gd name="T20" fmla="*/ 23 w 24"/>
                  <a:gd name="T21" fmla="*/ 16 h 19"/>
                  <a:gd name="T22" fmla="*/ 14 w 24"/>
                  <a:gd name="T23" fmla="*/ 2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4" h="19">
                    <a:moveTo>
                      <a:pt x="14" y="2"/>
                    </a:moveTo>
                    <a:cubicBezTo>
                      <a:pt x="8" y="0"/>
                      <a:pt x="1" y="4"/>
                      <a:pt x="0" y="11"/>
                    </a:cubicBezTo>
                    <a:cubicBezTo>
                      <a:pt x="0" y="11"/>
                      <a:pt x="0" y="12"/>
                      <a:pt x="0" y="12"/>
                    </a:cubicBezTo>
                    <a:cubicBezTo>
                      <a:pt x="0" y="12"/>
                      <a:pt x="0" y="12"/>
                      <a:pt x="0" y="12"/>
                    </a:cubicBezTo>
                    <a:cubicBezTo>
                      <a:pt x="0" y="13"/>
                      <a:pt x="0" y="13"/>
                      <a:pt x="0" y="14"/>
                    </a:cubicBezTo>
                    <a:cubicBezTo>
                      <a:pt x="0" y="14"/>
                      <a:pt x="0" y="14"/>
                      <a:pt x="0" y="14"/>
                    </a:cubicBezTo>
                    <a:cubicBezTo>
                      <a:pt x="2" y="9"/>
                      <a:pt x="7" y="6"/>
                      <a:pt x="13" y="8"/>
                    </a:cubicBezTo>
                    <a:cubicBezTo>
                      <a:pt x="18" y="9"/>
                      <a:pt x="22" y="13"/>
                      <a:pt x="22" y="19"/>
                    </a:cubicBezTo>
                    <a:cubicBezTo>
                      <a:pt x="22" y="18"/>
                      <a:pt x="22" y="18"/>
                      <a:pt x="22" y="17"/>
                    </a:cubicBezTo>
                    <a:cubicBezTo>
                      <a:pt x="22" y="17"/>
                      <a:pt x="22" y="17"/>
                      <a:pt x="22" y="17"/>
                    </a:cubicBezTo>
                    <a:cubicBezTo>
                      <a:pt x="22" y="17"/>
                      <a:pt x="23" y="16"/>
                      <a:pt x="23" y="16"/>
                    </a:cubicBezTo>
                    <a:cubicBezTo>
                      <a:pt x="24" y="10"/>
                      <a:pt x="20" y="3"/>
                      <a:pt x="14" y="2"/>
                    </a:cubicBezTo>
                    <a:close/>
                  </a:path>
                </a:pathLst>
              </a:custGeom>
              <a:solidFill>
                <a:srgbClr val="8B9C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220" name="Freeform 84"/>
              <p:cNvSpPr>
                <a:spLocks noChangeArrowheads="1"/>
              </p:cNvSpPr>
              <p:nvPr/>
            </p:nvSpPr>
            <p:spPr bwMode="auto">
              <a:xfrm>
                <a:off x="292100" y="65087"/>
                <a:ext cx="1" cy="1588"/>
              </a:xfrm>
              <a:custGeom>
                <a:avLst/>
                <a:gdLst>
                  <a:gd name="T0" fmla="*/ 0 w 1"/>
                  <a:gd name="T1" fmla="*/ 0 h 1"/>
                  <a:gd name="T2" fmla="*/ 0 w 1"/>
                  <a:gd name="T3" fmla="*/ 1 h 1"/>
                  <a:gd name="T4" fmla="*/ 0 w 1"/>
                  <a:gd name="T5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cubicBezTo>
                      <a:pt x="0" y="0"/>
                      <a:pt x="0" y="1"/>
                      <a:pt x="0" y="1"/>
                    </a:cubicBezTo>
                    <a:cubicBezTo>
                      <a:pt x="0" y="1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221" name="Freeform 85"/>
              <p:cNvSpPr>
                <a:spLocks noChangeArrowheads="1"/>
              </p:cNvSpPr>
              <p:nvPr/>
            </p:nvSpPr>
            <p:spPr bwMode="auto">
              <a:xfrm>
                <a:off x="293687" y="65087"/>
                <a:ext cx="1" cy="1"/>
              </a:xfrm>
              <a:custGeom>
                <a:avLst/>
                <a:gdLst>
                  <a:gd name="T0" fmla="*/ 0 w 1"/>
                  <a:gd name="T1" fmla="*/ 0 h 2"/>
                  <a:gd name="T2" fmla="*/ 0 w 1"/>
                  <a:gd name="T3" fmla="*/ 2 h 2"/>
                  <a:gd name="T4" fmla="*/ 0 w 1"/>
                  <a:gd name="T5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2">
                    <a:moveTo>
                      <a:pt x="0" y="0"/>
                    </a:moveTo>
                    <a:cubicBezTo>
                      <a:pt x="0" y="1"/>
                      <a:pt x="0" y="1"/>
                      <a:pt x="0" y="2"/>
                    </a:cubicBezTo>
                    <a:cubicBezTo>
                      <a:pt x="0" y="1"/>
                      <a:pt x="0" y="1"/>
                      <a:pt x="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222" name="Freeform 86"/>
              <p:cNvSpPr>
                <a:spLocks noChangeArrowheads="1"/>
              </p:cNvSpPr>
              <p:nvPr/>
            </p:nvSpPr>
            <p:spPr bwMode="auto">
              <a:xfrm>
                <a:off x="276225" y="57150"/>
                <a:ext cx="15875" cy="14288"/>
              </a:xfrm>
              <a:custGeom>
                <a:avLst/>
                <a:gdLst>
                  <a:gd name="T0" fmla="*/ 13 w 22"/>
                  <a:gd name="T1" fmla="*/ 1 h 19"/>
                  <a:gd name="T2" fmla="*/ 0 w 22"/>
                  <a:gd name="T3" fmla="*/ 7 h 19"/>
                  <a:gd name="T4" fmla="*/ 9 w 22"/>
                  <a:gd name="T5" fmla="*/ 18 h 19"/>
                  <a:gd name="T6" fmla="*/ 22 w 22"/>
                  <a:gd name="T7" fmla="*/ 12 h 19"/>
                  <a:gd name="T8" fmla="*/ 13 w 22"/>
                  <a:gd name="T9" fmla="*/ 1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" h="19">
                    <a:moveTo>
                      <a:pt x="13" y="1"/>
                    </a:moveTo>
                    <a:cubicBezTo>
                      <a:pt x="7" y="0"/>
                      <a:pt x="2" y="2"/>
                      <a:pt x="0" y="7"/>
                    </a:cubicBezTo>
                    <a:cubicBezTo>
                      <a:pt x="0" y="12"/>
                      <a:pt x="4" y="17"/>
                      <a:pt x="9" y="18"/>
                    </a:cubicBezTo>
                    <a:cubicBezTo>
                      <a:pt x="14" y="19"/>
                      <a:pt x="20" y="17"/>
                      <a:pt x="22" y="12"/>
                    </a:cubicBezTo>
                    <a:cubicBezTo>
                      <a:pt x="22" y="7"/>
                      <a:pt x="18" y="2"/>
                      <a:pt x="13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223" name="Freeform 87"/>
              <p:cNvSpPr>
                <a:spLocks noChangeArrowheads="1"/>
              </p:cNvSpPr>
              <p:nvPr/>
            </p:nvSpPr>
            <p:spPr bwMode="auto">
              <a:xfrm>
                <a:off x="276225" y="60325"/>
                <a:ext cx="1" cy="1588"/>
              </a:xfrm>
              <a:custGeom>
                <a:avLst/>
                <a:gdLst>
                  <a:gd name="T0" fmla="*/ 0 w 1"/>
                  <a:gd name="T1" fmla="*/ 0 h 1"/>
                  <a:gd name="T2" fmla="*/ 0 w 1"/>
                  <a:gd name="T3" fmla="*/ 1 h 1"/>
                  <a:gd name="T4" fmla="*/ 0 w 1"/>
                  <a:gd name="T5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224" name="Freeform 88"/>
              <p:cNvSpPr>
                <a:spLocks noChangeArrowheads="1"/>
              </p:cNvSpPr>
              <p:nvPr/>
            </p:nvSpPr>
            <p:spPr bwMode="auto">
              <a:xfrm>
                <a:off x="276225" y="61912"/>
                <a:ext cx="1" cy="1588"/>
              </a:xfrm>
              <a:custGeom>
                <a:avLst/>
                <a:gdLst>
                  <a:gd name="T0" fmla="*/ 0 w 1"/>
                  <a:gd name="T1" fmla="*/ 1 h 1"/>
                  <a:gd name="T2" fmla="*/ 0 w 1"/>
                  <a:gd name="T3" fmla="*/ 0 h 1"/>
                  <a:gd name="T4" fmla="*/ 0 w 1"/>
                  <a:gd name="T5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1">
                    <a:moveTo>
                      <a:pt x="0" y="1"/>
                    </a:moveTo>
                    <a:cubicBezTo>
                      <a:pt x="0" y="1"/>
                      <a:pt x="0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225" name="Freeform 89"/>
              <p:cNvSpPr>
                <a:spLocks noChangeArrowheads="1"/>
              </p:cNvSpPr>
              <p:nvPr/>
            </p:nvSpPr>
            <p:spPr bwMode="auto">
              <a:xfrm>
                <a:off x="276225" y="53975"/>
                <a:ext cx="17463" cy="12700"/>
              </a:xfrm>
              <a:custGeom>
                <a:avLst/>
                <a:gdLst>
                  <a:gd name="T0" fmla="*/ 0 w 24"/>
                  <a:gd name="T1" fmla="*/ 12 h 18"/>
                  <a:gd name="T2" fmla="*/ 0 w 24"/>
                  <a:gd name="T3" fmla="*/ 13 h 18"/>
                  <a:gd name="T4" fmla="*/ 0 w 24"/>
                  <a:gd name="T5" fmla="*/ 13 h 18"/>
                  <a:gd name="T6" fmla="*/ 13 w 24"/>
                  <a:gd name="T7" fmla="*/ 7 h 18"/>
                  <a:gd name="T8" fmla="*/ 22 w 24"/>
                  <a:gd name="T9" fmla="*/ 18 h 18"/>
                  <a:gd name="T10" fmla="*/ 22 w 24"/>
                  <a:gd name="T11" fmla="*/ 17 h 18"/>
                  <a:gd name="T12" fmla="*/ 23 w 24"/>
                  <a:gd name="T13" fmla="*/ 17 h 18"/>
                  <a:gd name="T14" fmla="*/ 23 w 24"/>
                  <a:gd name="T15" fmla="*/ 15 h 18"/>
                  <a:gd name="T16" fmla="*/ 14 w 24"/>
                  <a:gd name="T17" fmla="*/ 1 h 18"/>
                  <a:gd name="T18" fmla="*/ 0 w 24"/>
                  <a:gd name="T19" fmla="*/ 10 h 18"/>
                  <a:gd name="T20" fmla="*/ 0 w 24"/>
                  <a:gd name="T21" fmla="*/ 11 h 18"/>
                  <a:gd name="T22" fmla="*/ 0 w 24"/>
                  <a:gd name="T23" fmla="*/ 12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4" h="18">
                    <a:moveTo>
                      <a:pt x="0" y="12"/>
                    </a:moveTo>
                    <a:cubicBezTo>
                      <a:pt x="0" y="12"/>
                      <a:pt x="0" y="13"/>
                      <a:pt x="0" y="13"/>
                    </a:cubicBezTo>
                    <a:cubicBezTo>
                      <a:pt x="0" y="13"/>
                      <a:pt x="0" y="13"/>
                      <a:pt x="0" y="13"/>
                    </a:cubicBezTo>
                    <a:cubicBezTo>
                      <a:pt x="2" y="8"/>
                      <a:pt x="7" y="6"/>
                      <a:pt x="13" y="7"/>
                    </a:cubicBezTo>
                    <a:cubicBezTo>
                      <a:pt x="18" y="8"/>
                      <a:pt x="22" y="13"/>
                      <a:pt x="22" y="18"/>
                    </a:cubicBezTo>
                    <a:cubicBezTo>
                      <a:pt x="22" y="18"/>
                      <a:pt x="22" y="17"/>
                      <a:pt x="22" y="17"/>
                    </a:cubicBezTo>
                    <a:cubicBezTo>
                      <a:pt x="23" y="17"/>
                      <a:pt x="23" y="17"/>
                      <a:pt x="23" y="17"/>
                    </a:cubicBezTo>
                    <a:cubicBezTo>
                      <a:pt x="23" y="16"/>
                      <a:pt x="23" y="16"/>
                      <a:pt x="23" y="15"/>
                    </a:cubicBezTo>
                    <a:cubicBezTo>
                      <a:pt x="24" y="9"/>
                      <a:pt x="20" y="3"/>
                      <a:pt x="14" y="1"/>
                    </a:cubicBezTo>
                    <a:cubicBezTo>
                      <a:pt x="8" y="0"/>
                      <a:pt x="1" y="4"/>
                      <a:pt x="0" y="10"/>
                    </a:cubicBezTo>
                    <a:cubicBezTo>
                      <a:pt x="0" y="11"/>
                      <a:pt x="0" y="11"/>
                      <a:pt x="0" y="11"/>
                    </a:cubicBezTo>
                    <a:lnTo>
                      <a:pt x="0" y="12"/>
                    </a:lnTo>
                    <a:close/>
                  </a:path>
                </a:pathLst>
              </a:custGeom>
              <a:solidFill>
                <a:srgbClr val="8B9C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226" name="Freeform 90"/>
              <p:cNvSpPr>
                <a:spLocks noEditPoints="1" noChangeArrowheads="1"/>
              </p:cNvSpPr>
              <p:nvPr/>
            </p:nvSpPr>
            <p:spPr bwMode="auto">
              <a:xfrm>
                <a:off x="65087" y="79375"/>
                <a:ext cx="184150" cy="185738"/>
              </a:xfrm>
              <a:custGeom>
                <a:avLst/>
                <a:gdLst>
                  <a:gd name="T0" fmla="*/ 102 w 256"/>
                  <a:gd name="T1" fmla="*/ 243 h 257"/>
                  <a:gd name="T2" fmla="*/ 241 w 256"/>
                  <a:gd name="T3" fmla="*/ 157 h 257"/>
                  <a:gd name="T4" fmla="*/ 242 w 256"/>
                  <a:gd name="T5" fmla="*/ 154 h 257"/>
                  <a:gd name="T6" fmla="*/ 153 w 256"/>
                  <a:gd name="T7" fmla="*/ 14 h 257"/>
                  <a:gd name="T8" fmla="*/ 13 w 256"/>
                  <a:gd name="T9" fmla="*/ 103 h 257"/>
                  <a:gd name="T10" fmla="*/ 13 w 256"/>
                  <a:gd name="T11" fmla="*/ 106 h 257"/>
                  <a:gd name="T12" fmla="*/ 102 w 256"/>
                  <a:gd name="T13" fmla="*/ 243 h 257"/>
                  <a:gd name="T14" fmla="*/ 178 w 256"/>
                  <a:gd name="T15" fmla="*/ 146 h 257"/>
                  <a:gd name="T16" fmla="*/ 115 w 256"/>
                  <a:gd name="T17" fmla="*/ 186 h 257"/>
                  <a:gd name="T18" fmla="*/ 75 w 256"/>
                  <a:gd name="T19" fmla="*/ 123 h 257"/>
                  <a:gd name="T20" fmla="*/ 76 w 256"/>
                  <a:gd name="T21" fmla="*/ 120 h 257"/>
                  <a:gd name="T22" fmla="*/ 76 w 256"/>
                  <a:gd name="T23" fmla="*/ 117 h 257"/>
                  <a:gd name="T24" fmla="*/ 139 w 256"/>
                  <a:gd name="T25" fmla="*/ 77 h 257"/>
                  <a:gd name="T26" fmla="*/ 179 w 256"/>
                  <a:gd name="T27" fmla="*/ 140 h 257"/>
                  <a:gd name="T28" fmla="*/ 178 w 256"/>
                  <a:gd name="T29" fmla="*/ 143 h 257"/>
                  <a:gd name="T30" fmla="*/ 178 w 256"/>
                  <a:gd name="T31" fmla="*/ 146 h 2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56" h="257">
                    <a:moveTo>
                      <a:pt x="102" y="243"/>
                    </a:moveTo>
                    <a:cubicBezTo>
                      <a:pt x="164" y="257"/>
                      <a:pt x="226" y="219"/>
                      <a:pt x="241" y="157"/>
                    </a:cubicBezTo>
                    <a:cubicBezTo>
                      <a:pt x="241" y="156"/>
                      <a:pt x="242" y="155"/>
                      <a:pt x="242" y="154"/>
                    </a:cubicBezTo>
                    <a:cubicBezTo>
                      <a:pt x="256" y="91"/>
                      <a:pt x="216" y="29"/>
                      <a:pt x="153" y="14"/>
                    </a:cubicBezTo>
                    <a:cubicBezTo>
                      <a:pt x="90" y="0"/>
                      <a:pt x="27" y="40"/>
                      <a:pt x="13" y="103"/>
                    </a:cubicBezTo>
                    <a:cubicBezTo>
                      <a:pt x="13" y="104"/>
                      <a:pt x="13" y="105"/>
                      <a:pt x="13" y="106"/>
                    </a:cubicBezTo>
                    <a:cubicBezTo>
                      <a:pt x="0" y="168"/>
                      <a:pt x="40" y="229"/>
                      <a:pt x="102" y="243"/>
                    </a:cubicBezTo>
                    <a:close/>
                    <a:moveTo>
                      <a:pt x="178" y="146"/>
                    </a:moveTo>
                    <a:cubicBezTo>
                      <a:pt x="171" y="174"/>
                      <a:pt x="143" y="192"/>
                      <a:pt x="115" y="186"/>
                    </a:cubicBezTo>
                    <a:cubicBezTo>
                      <a:pt x="86" y="180"/>
                      <a:pt x="68" y="151"/>
                      <a:pt x="75" y="123"/>
                    </a:cubicBezTo>
                    <a:cubicBezTo>
                      <a:pt x="75" y="122"/>
                      <a:pt x="75" y="121"/>
                      <a:pt x="76" y="120"/>
                    </a:cubicBezTo>
                    <a:cubicBezTo>
                      <a:pt x="76" y="119"/>
                      <a:pt x="76" y="118"/>
                      <a:pt x="76" y="117"/>
                    </a:cubicBezTo>
                    <a:cubicBezTo>
                      <a:pt x="82" y="89"/>
                      <a:pt x="111" y="71"/>
                      <a:pt x="139" y="77"/>
                    </a:cubicBezTo>
                    <a:cubicBezTo>
                      <a:pt x="167" y="84"/>
                      <a:pt x="185" y="112"/>
                      <a:pt x="179" y="140"/>
                    </a:cubicBezTo>
                    <a:cubicBezTo>
                      <a:pt x="179" y="141"/>
                      <a:pt x="178" y="142"/>
                      <a:pt x="178" y="143"/>
                    </a:cubicBezTo>
                    <a:cubicBezTo>
                      <a:pt x="178" y="144"/>
                      <a:pt x="178" y="145"/>
                      <a:pt x="178" y="146"/>
                    </a:cubicBezTo>
                    <a:close/>
                  </a:path>
                </a:pathLst>
              </a:custGeom>
              <a:solidFill>
                <a:srgbClr val="3F5D7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227" name="Freeform 91"/>
              <p:cNvSpPr>
                <a:spLocks noEditPoints="1" noChangeArrowheads="1"/>
              </p:cNvSpPr>
              <p:nvPr/>
            </p:nvSpPr>
            <p:spPr bwMode="auto">
              <a:xfrm>
                <a:off x="125412" y="144462"/>
                <a:ext cx="61913" cy="60325"/>
              </a:xfrm>
              <a:custGeom>
                <a:avLst/>
                <a:gdLst>
                  <a:gd name="T0" fmla="*/ 51 w 86"/>
                  <a:gd name="T1" fmla="*/ 4 h 83"/>
                  <a:gd name="T2" fmla="*/ 3 w 86"/>
                  <a:gd name="T3" fmla="*/ 33 h 83"/>
                  <a:gd name="T4" fmla="*/ 35 w 86"/>
                  <a:gd name="T5" fmla="*/ 79 h 83"/>
                  <a:gd name="T6" fmla="*/ 83 w 86"/>
                  <a:gd name="T7" fmla="*/ 51 h 83"/>
                  <a:gd name="T8" fmla="*/ 51 w 86"/>
                  <a:gd name="T9" fmla="*/ 4 h 83"/>
                  <a:gd name="T10" fmla="*/ 65 w 86"/>
                  <a:gd name="T11" fmla="*/ 50 h 83"/>
                  <a:gd name="T12" fmla="*/ 37 w 86"/>
                  <a:gd name="T13" fmla="*/ 67 h 83"/>
                  <a:gd name="T14" fmla="*/ 19 w 86"/>
                  <a:gd name="T15" fmla="*/ 39 h 83"/>
                  <a:gd name="T16" fmla="*/ 20 w 86"/>
                  <a:gd name="T17" fmla="*/ 37 h 83"/>
                  <a:gd name="T18" fmla="*/ 21 w 86"/>
                  <a:gd name="T19" fmla="*/ 34 h 83"/>
                  <a:gd name="T20" fmla="*/ 49 w 86"/>
                  <a:gd name="T21" fmla="*/ 16 h 83"/>
                  <a:gd name="T22" fmla="*/ 66 w 86"/>
                  <a:gd name="T23" fmla="*/ 44 h 83"/>
                  <a:gd name="T24" fmla="*/ 66 w 86"/>
                  <a:gd name="T25" fmla="*/ 47 h 83"/>
                  <a:gd name="T26" fmla="*/ 65 w 86"/>
                  <a:gd name="T27" fmla="*/ 50 h 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6" h="83">
                    <a:moveTo>
                      <a:pt x="51" y="4"/>
                    </a:moveTo>
                    <a:cubicBezTo>
                      <a:pt x="30" y="0"/>
                      <a:pt x="9" y="12"/>
                      <a:pt x="3" y="33"/>
                    </a:cubicBezTo>
                    <a:cubicBezTo>
                      <a:pt x="0" y="54"/>
                      <a:pt x="13" y="74"/>
                      <a:pt x="35" y="79"/>
                    </a:cubicBezTo>
                    <a:cubicBezTo>
                      <a:pt x="56" y="83"/>
                      <a:pt x="77" y="71"/>
                      <a:pt x="83" y="51"/>
                    </a:cubicBezTo>
                    <a:cubicBezTo>
                      <a:pt x="86" y="29"/>
                      <a:pt x="72" y="9"/>
                      <a:pt x="51" y="4"/>
                    </a:cubicBezTo>
                    <a:close/>
                    <a:moveTo>
                      <a:pt x="65" y="50"/>
                    </a:moveTo>
                    <a:cubicBezTo>
                      <a:pt x="62" y="62"/>
                      <a:pt x="50" y="70"/>
                      <a:pt x="37" y="67"/>
                    </a:cubicBezTo>
                    <a:cubicBezTo>
                      <a:pt x="25" y="64"/>
                      <a:pt x="17" y="52"/>
                      <a:pt x="19" y="39"/>
                    </a:cubicBezTo>
                    <a:cubicBezTo>
                      <a:pt x="20" y="38"/>
                      <a:pt x="20" y="37"/>
                      <a:pt x="20" y="37"/>
                    </a:cubicBezTo>
                    <a:cubicBezTo>
                      <a:pt x="20" y="36"/>
                      <a:pt x="20" y="35"/>
                      <a:pt x="21" y="34"/>
                    </a:cubicBezTo>
                    <a:cubicBezTo>
                      <a:pt x="23" y="21"/>
                      <a:pt x="36" y="13"/>
                      <a:pt x="49" y="16"/>
                    </a:cubicBezTo>
                    <a:cubicBezTo>
                      <a:pt x="61" y="19"/>
                      <a:pt x="69" y="31"/>
                      <a:pt x="66" y="44"/>
                    </a:cubicBezTo>
                    <a:cubicBezTo>
                      <a:pt x="66" y="45"/>
                      <a:pt x="66" y="46"/>
                      <a:pt x="66" y="47"/>
                    </a:cubicBezTo>
                    <a:cubicBezTo>
                      <a:pt x="65" y="48"/>
                      <a:pt x="65" y="49"/>
                      <a:pt x="65" y="5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228" name="Freeform 92"/>
              <p:cNvSpPr>
                <a:spLocks noChangeArrowheads="1"/>
              </p:cNvSpPr>
              <p:nvPr/>
            </p:nvSpPr>
            <p:spPr bwMode="auto">
              <a:xfrm>
                <a:off x="127000" y="139700"/>
                <a:ext cx="61913" cy="41275"/>
              </a:xfrm>
              <a:custGeom>
                <a:avLst/>
                <a:gdLst>
                  <a:gd name="T0" fmla="*/ 49 w 85"/>
                  <a:gd name="T1" fmla="*/ 5 h 57"/>
                  <a:gd name="T2" fmla="*/ 1 w 85"/>
                  <a:gd name="T3" fmla="*/ 36 h 57"/>
                  <a:gd name="T4" fmla="*/ 0 w 85"/>
                  <a:gd name="T5" fmla="*/ 39 h 57"/>
                  <a:gd name="T6" fmla="*/ 48 w 85"/>
                  <a:gd name="T7" fmla="*/ 10 h 57"/>
                  <a:gd name="T8" fmla="*/ 80 w 85"/>
                  <a:gd name="T9" fmla="*/ 57 h 57"/>
                  <a:gd name="T10" fmla="*/ 80 w 85"/>
                  <a:gd name="T11" fmla="*/ 54 h 57"/>
                  <a:gd name="T12" fmla="*/ 49 w 85"/>
                  <a:gd name="T13" fmla="*/ 5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85" h="57">
                    <a:moveTo>
                      <a:pt x="49" y="5"/>
                    </a:moveTo>
                    <a:cubicBezTo>
                      <a:pt x="27" y="0"/>
                      <a:pt x="5" y="14"/>
                      <a:pt x="1" y="36"/>
                    </a:cubicBezTo>
                    <a:cubicBezTo>
                      <a:pt x="0" y="37"/>
                      <a:pt x="0" y="38"/>
                      <a:pt x="0" y="39"/>
                    </a:cubicBezTo>
                    <a:cubicBezTo>
                      <a:pt x="6" y="18"/>
                      <a:pt x="27" y="6"/>
                      <a:pt x="48" y="10"/>
                    </a:cubicBezTo>
                    <a:cubicBezTo>
                      <a:pt x="69" y="15"/>
                      <a:pt x="83" y="35"/>
                      <a:pt x="80" y="57"/>
                    </a:cubicBezTo>
                    <a:cubicBezTo>
                      <a:pt x="80" y="56"/>
                      <a:pt x="80" y="55"/>
                      <a:pt x="80" y="54"/>
                    </a:cubicBezTo>
                    <a:cubicBezTo>
                      <a:pt x="85" y="32"/>
                      <a:pt x="72" y="10"/>
                      <a:pt x="49" y="5"/>
                    </a:cubicBezTo>
                    <a:close/>
                  </a:path>
                </a:pathLst>
              </a:custGeom>
              <a:solidFill>
                <a:srgbClr val="A7C8D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229" name="Freeform 93"/>
              <p:cNvSpPr>
                <a:spLocks noChangeArrowheads="1"/>
              </p:cNvSpPr>
              <p:nvPr/>
            </p:nvSpPr>
            <p:spPr bwMode="auto">
              <a:xfrm>
                <a:off x="114300" y="165100"/>
                <a:ext cx="79375" cy="52388"/>
              </a:xfrm>
              <a:custGeom>
                <a:avLst/>
                <a:gdLst>
                  <a:gd name="T0" fmla="*/ 48 w 110"/>
                  <a:gd name="T1" fmla="*/ 60 h 72"/>
                  <a:gd name="T2" fmla="*/ 8 w 110"/>
                  <a:gd name="T3" fmla="*/ 0 h 72"/>
                  <a:gd name="T4" fmla="*/ 7 w 110"/>
                  <a:gd name="T5" fmla="*/ 3 h 72"/>
                  <a:gd name="T6" fmla="*/ 47 w 110"/>
                  <a:gd name="T7" fmla="*/ 66 h 72"/>
                  <a:gd name="T8" fmla="*/ 110 w 110"/>
                  <a:gd name="T9" fmla="*/ 26 h 72"/>
                  <a:gd name="T10" fmla="*/ 110 w 110"/>
                  <a:gd name="T11" fmla="*/ 23 h 72"/>
                  <a:gd name="T12" fmla="*/ 48 w 110"/>
                  <a:gd name="T13" fmla="*/ 60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10" h="72">
                    <a:moveTo>
                      <a:pt x="48" y="60"/>
                    </a:moveTo>
                    <a:cubicBezTo>
                      <a:pt x="21" y="54"/>
                      <a:pt x="3" y="27"/>
                      <a:pt x="8" y="0"/>
                    </a:cubicBezTo>
                    <a:cubicBezTo>
                      <a:pt x="7" y="1"/>
                      <a:pt x="7" y="2"/>
                      <a:pt x="7" y="3"/>
                    </a:cubicBezTo>
                    <a:cubicBezTo>
                      <a:pt x="0" y="31"/>
                      <a:pt x="18" y="60"/>
                      <a:pt x="47" y="66"/>
                    </a:cubicBezTo>
                    <a:cubicBezTo>
                      <a:pt x="75" y="72"/>
                      <a:pt x="103" y="54"/>
                      <a:pt x="110" y="26"/>
                    </a:cubicBezTo>
                    <a:cubicBezTo>
                      <a:pt x="110" y="25"/>
                      <a:pt x="110" y="24"/>
                      <a:pt x="110" y="23"/>
                    </a:cubicBezTo>
                    <a:cubicBezTo>
                      <a:pt x="103" y="50"/>
                      <a:pt x="75" y="66"/>
                      <a:pt x="48" y="60"/>
                    </a:cubicBezTo>
                    <a:close/>
                  </a:path>
                </a:pathLst>
              </a:custGeom>
              <a:solidFill>
                <a:srgbClr val="0E345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230" name="Freeform 94"/>
              <p:cNvSpPr>
                <a:spLocks noChangeArrowheads="1"/>
              </p:cNvSpPr>
              <p:nvPr/>
            </p:nvSpPr>
            <p:spPr bwMode="auto">
              <a:xfrm>
                <a:off x="138112" y="171450"/>
                <a:ext cx="34925" cy="23813"/>
              </a:xfrm>
              <a:custGeom>
                <a:avLst/>
                <a:gdLst>
                  <a:gd name="T0" fmla="*/ 21 w 49"/>
                  <a:gd name="T1" fmla="*/ 25 h 33"/>
                  <a:gd name="T2" fmla="*/ 3 w 49"/>
                  <a:gd name="T3" fmla="*/ 0 h 33"/>
                  <a:gd name="T4" fmla="*/ 2 w 49"/>
                  <a:gd name="T5" fmla="*/ 2 h 33"/>
                  <a:gd name="T6" fmla="*/ 20 w 49"/>
                  <a:gd name="T7" fmla="*/ 30 h 33"/>
                  <a:gd name="T8" fmla="*/ 48 w 49"/>
                  <a:gd name="T9" fmla="*/ 13 h 33"/>
                  <a:gd name="T10" fmla="*/ 49 w 49"/>
                  <a:gd name="T11" fmla="*/ 10 h 33"/>
                  <a:gd name="T12" fmla="*/ 21 w 49"/>
                  <a:gd name="T13" fmla="*/ 25 h 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9" h="33">
                    <a:moveTo>
                      <a:pt x="21" y="25"/>
                    </a:moveTo>
                    <a:cubicBezTo>
                      <a:pt x="10" y="22"/>
                      <a:pt x="2" y="11"/>
                      <a:pt x="3" y="0"/>
                    </a:cubicBezTo>
                    <a:cubicBezTo>
                      <a:pt x="3" y="0"/>
                      <a:pt x="3" y="1"/>
                      <a:pt x="2" y="2"/>
                    </a:cubicBezTo>
                    <a:cubicBezTo>
                      <a:pt x="0" y="15"/>
                      <a:pt x="8" y="27"/>
                      <a:pt x="20" y="30"/>
                    </a:cubicBezTo>
                    <a:cubicBezTo>
                      <a:pt x="33" y="33"/>
                      <a:pt x="45" y="25"/>
                      <a:pt x="48" y="13"/>
                    </a:cubicBezTo>
                    <a:cubicBezTo>
                      <a:pt x="48" y="12"/>
                      <a:pt x="48" y="11"/>
                      <a:pt x="49" y="10"/>
                    </a:cubicBezTo>
                    <a:cubicBezTo>
                      <a:pt x="45" y="21"/>
                      <a:pt x="33" y="27"/>
                      <a:pt x="21" y="25"/>
                    </a:cubicBezTo>
                    <a:close/>
                  </a:path>
                </a:pathLst>
              </a:custGeom>
              <a:solidFill>
                <a:srgbClr val="A7C8D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231" name="Freeform 95"/>
              <p:cNvSpPr>
                <a:spLocks noEditPoints="1" noChangeArrowheads="1"/>
              </p:cNvSpPr>
              <p:nvPr/>
            </p:nvSpPr>
            <p:spPr bwMode="auto">
              <a:xfrm>
                <a:off x="115887" y="130175"/>
                <a:ext cx="82550" cy="82550"/>
              </a:xfrm>
              <a:custGeom>
                <a:avLst/>
                <a:gdLst>
                  <a:gd name="T0" fmla="*/ 68 w 114"/>
                  <a:gd name="T1" fmla="*/ 6 h 115"/>
                  <a:gd name="T2" fmla="*/ 5 w 114"/>
                  <a:gd name="T3" fmla="*/ 46 h 115"/>
                  <a:gd name="T4" fmla="*/ 5 w 114"/>
                  <a:gd name="T5" fmla="*/ 49 h 115"/>
                  <a:gd name="T6" fmla="*/ 45 w 114"/>
                  <a:gd name="T7" fmla="*/ 109 h 115"/>
                  <a:gd name="T8" fmla="*/ 107 w 114"/>
                  <a:gd name="T9" fmla="*/ 72 h 115"/>
                  <a:gd name="T10" fmla="*/ 108 w 114"/>
                  <a:gd name="T11" fmla="*/ 69 h 115"/>
                  <a:gd name="T12" fmla="*/ 68 w 114"/>
                  <a:gd name="T13" fmla="*/ 6 h 115"/>
                  <a:gd name="T14" fmla="*/ 96 w 114"/>
                  <a:gd name="T15" fmla="*/ 70 h 115"/>
                  <a:gd name="T16" fmla="*/ 48 w 114"/>
                  <a:gd name="T17" fmla="*/ 98 h 115"/>
                  <a:gd name="T18" fmla="*/ 16 w 114"/>
                  <a:gd name="T19" fmla="*/ 52 h 115"/>
                  <a:gd name="T20" fmla="*/ 17 w 114"/>
                  <a:gd name="T21" fmla="*/ 49 h 115"/>
                  <a:gd name="T22" fmla="*/ 65 w 114"/>
                  <a:gd name="T23" fmla="*/ 18 h 115"/>
                  <a:gd name="T24" fmla="*/ 96 w 114"/>
                  <a:gd name="T25" fmla="*/ 67 h 115"/>
                  <a:gd name="T26" fmla="*/ 96 w 114"/>
                  <a:gd name="T27" fmla="*/ 70 h 1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14" h="115">
                    <a:moveTo>
                      <a:pt x="68" y="6"/>
                    </a:moveTo>
                    <a:cubicBezTo>
                      <a:pt x="40" y="0"/>
                      <a:pt x="11" y="18"/>
                      <a:pt x="5" y="46"/>
                    </a:cubicBezTo>
                    <a:cubicBezTo>
                      <a:pt x="5" y="47"/>
                      <a:pt x="5" y="48"/>
                      <a:pt x="5" y="49"/>
                    </a:cubicBezTo>
                    <a:cubicBezTo>
                      <a:pt x="0" y="76"/>
                      <a:pt x="18" y="103"/>
                      <a:pt x="45" y="109"/>
                    </a:cubicBezTo>
                    <a:cubicBezTo>
                      <a:pt x="72" y="115"/>
                      <a:pt x="100" y="99"/>
                      <a:pt x="107" y="72"/>
                    </a:cubicBezTo>
                    <a:cubicBezTo>
                      <a:pt x="107" y="71"/>
                      <a:pt x="108" y="70"/>
                      <a:pt x="108" y="69"/>
                    </a:cubicBezTo>
                    <a:cubicBezTo>
                      <a:pt x="114" y="41"/>
                      <a:pt x="96" y="13"/>
                      <a:pt x="68" y="6"/>
                    </a:cubicBezTo>
                    <a:close/>
                    <a:moveTo>
                      <a:pt x="96" y="70"/>
                    </a:moveTo>
                    <a:cubicBezTo>
                      <a:pt x="90" y="90"/>
                      <a:pt x="69" y="102"/>
                      <a:pt x="48" y="98"/>
                    </a:cubicBezTo>
                    <a:cubicBezTo>
                      <a:pt x="26" y="93"/>
                      <a:pt x="13" y="73"/>
                      <a:pt x="16" y="52"/>
                    </a:cubicBezTo>
                    <a:cubicBezTo>
                      <a:pt x="16" y="51"/>
                      <a:pt x="16" y="50"/>
                      <a:pt x="17" y="49"/>
                    </a:cubicBezTo>
                    <a:cubicBezTo>
                      <a:pt x="21" y="27"/>
                      <a:pt x="43" y="13"/>
                      <a:pt x="65" y="18"/>
                    </a:cubicBezTo>
                    <a:cubicBezTo>
                      <a:pt x="88" y="23"/>
                      <a:pt x="101" y="45"/>
                      <a:pt x="96" y="67"/>
                    </a:cubicBezTo>
                    <a:cubicBezTo>
                      <a:pt x="96" y="68"/>
                      <a:pt x="96" y="69"/>
                      <a:pt x="96" y="70"/>
                    </a:cubicBezTo>
                    <a:close/>
                  </a:path>
                </a:pathLst>
              </a:custGeom>
              <a:solidFill>
                <a:srgbClr val="52A4C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232" name="Freeform 96"/>
              <p:cNvSpPr>
                <a:spLocks noChangeArrowheads="1"/>
              </p:cNvSpPr>
              <p:nvPr/>
            </p:nvSpPr>
            <p:spPr bwMode="auto">
              <a:xfrm>
                <a:off x="139700" y="153987"/>
                <a:ext cx="34925" cy="36513"/>
              </a:xfrm>
              <a:custGeom>
                <a:avLst/>
                <a:gdLst>
                  <a:gd name="T0" fmla="*/ 30 w 50"/>
                  <a:gd name="T1" fmla="*/ 3 h 51"/>
                  <a:gd name="T2" fmla="*/ 2 w 50"/>
                  <a:gd name="T3" fmla="*/ 21 h 51"/>
                  <a:gd name="T4" fmla="*/ 1 w 50"/>
                  <a:gd name="T5" fmla="*/ 24 h 51"/>
                  <a:gd name="T6" fmla="*/ 19 w 50"/>
                  <a:gd name="T7" fmla="*/ 49 h 51"/>
                  <a:gd name="T8" fmla="*/ 47 w 50"/>
                  <a:gd name="T9" fmla="*/ 34 h 51"/>
                  <a:gd name="T10" fmla="*/ 47 w 50"/>
                  <a:gd name="T11" fmla="*/ 31 h 51"/>
                  <a:gd name="T12" fmla="*/ 30 w 50"/>
                  <a:gd name="T13" fmla="*/ 3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0" h="51">
                    <a:moveTo>
                      <a:pt x="30" y="3"/>
                    </a:moveTo>
                    <a:cubicBezTo>
                      <a:pt x="17" y="0"/>
                      <a:pt x="4" y="8"/>
                      <a:pt x="2" y="21"/>
                    </a:cubicBezTo>
                    <a:cubicBezTo>
                      <a:pt x="1" y="22"/>
                      <a:pt x="1" y="23"/>
                      <a:pt x="1" y="24"/>
                    </a:cubicBezTo>
                    <a:cubicBezTo>
                      <a:pt x="0" y="35"/>
                      <a:pt x="8" y="46"/>
                      <a:pt x="19" y="49"/>
                    </a:cubicBezTo>
                    <a:cubicBezTo>
                      <a:pt x="31" y="51"/>
                      <a:pt x="43" y="45"/>
                      <a:pt x="47" y="34"/>
                    </a:cubicBezTo>
                    <a:cubicBezTo>
                      <a:pt x="47" y="33"/>
                      <a:pt x="47" y="32"/>
                      <a:pt x="47" y="31"/>
                    </a:cubicBezTo>
                    <a:cubicBezTo>
                      <a:pt x="50" y="18"/>
                      <a:pt x="42" y="6"/>
                      <a:pt x="30" y="3"/>
                    </a:cubicBezTo>
                    <a:close/>
                  </a:path>
                </a:pathLst>
              </a:custGeom>
              <a:solidFill>
                <a:srgbClr val="EF463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233" name="Freeform 97"/>
              <p:cNvSpPr>
                <a:spLocks noChangeArrowheads="1"/>
              </p:cNvSpPr>
              <p:nvPr/>
            </p:nvSpPr>
            <p:spPr bwMode="auto">
              <a:xfrm>
                <a:off x="104775" y="355600"/>
                <a:ext cx="19050" cy="11113"/>
              </a:xfrm>
              <a:custGeom>
                <a:avLst/>
                <a:gdLst>
                  <a:gd name="T0" fmla="*/ 0 w 12"/>
                  <a:gd name="T1" fmla="*/ 5 h 7"/>
                  <a:gd name="T2" fmla="*/ 11 w 12"/>
                  <a:gd name="T3" fmla="*/ 7 h 7"/>
                  <a:gd name="T4" fmla="*/ 12 w 12"/>
                  <a:gd name="T5" fmla="*/ 2 h 7"/>
                  <a:gd name="T6" fmla="*/ 2 w 12"/>
                  <a:gd name="T7" fmla="*/ 0 h 7"/>
                  <a:gd name="T8" fmla="*/ 0 w 12"/>
                  <a:gd name="T9" fmla="*/ 5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" h="7">
                    <a:moveTo>
                      <a:pt x="0" y="5"/>
                    </a:moveTo>
                    <a:lnTo>
                      <a:pt x="11" y="7"/>
                    </a:lnTo>
                    <a:lnTo>
                      <a:pt x="12" y="2"/>
                    </a:lnTo>
                    <a:lnTo>
                      <a:pt x="2" y="0"/>
                    </a:lnTo>
                    <a:lnTo>
                      <a:pt x="0" y="5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</p:grpSp>
        <p:grpSp>
          <p:nvGrpSpPr>
            <p:cNvPr id="6234" name="组合 263"/>
            <p:cNvGrpSpPr>
              <a:grpSpLocks/>
            </p:cNvGrpSpPr>
            <p:nvPr/>
          </p:nvGrpSpPr>
          <p:grpSpPr bwMode="auto">
            <a:xfrm>
              <a:off x="842963" y="300038"/>
              <a:ext cx="466726" cy="401638"/>
              <a:chOff x="0" y="0"/>
              <a:chExt cx="393700" cy="338138"/>
            </a:xfrm>
          </p:grpSpPr>
          <p:sp>
            <p:nvSpPr>
              <p:cNvPr id="6235" name="Freeform 98"/>
              <p:cNvSpPr>
                <a:spLocks noEditPoints="1" noChangeArrowheads="1"/>
              </p:cNvSpPr>
              <p:nvPr/>
            </p:nvSpPr>
            <p:spPr bwMode="auto">
              <a:xfrm>
                <a:off x="114300" y="0"/>
                <a:ext cx="131763" cy="115888"/>
              </a:xfrm>
              <a:custGeom>
                <a:avLst/>
                <a:gdLst>
                  <a:gd name="T0" fmla="*/ 136 w 184"/>
                  <a:gd name="T1" fmla="*/ 30 h 161"/>
                  <a:gd name="T2" fmla="*/ 146 w 184"/>
                  <a:gd name="T3" fmla="*/ 38 h 161"/>
                  <a:gd name="T4" fmla="*/ 155 w 184"/>
                  <a:gd name="T5" fmla="*/ 109 h 161"/>
                  <a:gd name="T6" fmla="*/ 147 w 184"/>
                  <a:gd name="T7" fmla="*/ 119 h 161"/>
                  <a:gd name="T8" fmla="*/ 48 w 184"/>
                  <a:gd name="T9" fmla="*/ 132 h 161"/>
                  <a:gd name="T10" fmla="*/ 38 w 184"/>
                  <a:gd name="T11" fmla="*/ 124 h 161"/>
                  <a:gd name="T12" fmla="*/ 29 w 184"/>
                  <a:gd name="T13" fmla="*/ 52 h 161"/>
                  <a:gd name="T14" fmla="*/ 37 w 184"/>
                  <a:gd name="T15" fmla="*/ 42 h 161"/>
                  <a:gd name="T16" fmla="*/ 136 w 184"/>
                  <a:gd name="T17" fmla="*/ 30 h 161"/>
                  <a:gd name="T18" fmla="*/ 132 w 184"/>
                  <a:gd name="T19" fmla="*/ 3 h 161"/>
                  <a:gd name="T20" fmla="*/ 34 w 184"/>
                  <a:gd name="T21" fmla="*/ 15 h 161"/>
                  <a:gd name="T22" fmla="*/ 2 w 184"/>
                  <a:gd name="T23" fmla="*/ 56 h 161"/>
                  <a:gd name="T24" fmla="*/ 11 w 184"/>
                  <a:gd name="T25" fmla="*/ 127 h 161"/>
                  <a:gd name="T26" fmla="*/ 52 w 184"/>
                  <a:gd name="T27" fmla="*/ 159 h 161"/>
                  <a:gd name="T28" fmla="*/ 150 w 184"/>
                  <a:gd name="T29" fmla="*/ 146 h 161"/>
                  <a:gd name="T30" fmla="*/ 182 w 184"/>
                  <a:gd name="T31" fmla="*/ 106 h 161"/>
                  <a:gd name="T32" fmla="*/ 173 w 184"/>
                  <a:gd name="T33" fmla="*/ 34 h 161"/>
                  <a:gd name="T34" fmla="*/ 132 w 184"/>
                  <a:gd name="T35" fmla="*/ 3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84" h="161">
                    <a:moveTo>
                      <a:pt x="136" y="30"/>
                    </a:moveTo>
                    <a:cubicBezTo>
                      <a:pt x="141" y="29"/>
                      <a:pt x="145" y="33"/>
                      <a:pt x="146" y="38"/>
                    </a:cubicBezTo>
                    <a:cubicBezTo>
                      <a:pt x="155" y="109"/>
                      <a:pt x="155" y="109"/>
                      <a:pt x="155" y="109"/>
                    </a:cubicBezTo>
                    <a:cubicBezTo>
                      <a:pt x="155" y="114"/>
                      <a:pt x="152" y="119"/>
                      <a:pt x="147" y="119"/>
                    </a:cubicBezTo>
                    <a:cubicBezTo>
                      <a:pt x="48" y="132"/>
                      <a:pt x="48" y="132"/>
                      <a:pt x="48" y="132"/>
                    </a:cubicBezTo>
                    <a:cubicBezTo>
                      <a:pt x="43" y="132"/>
                      <a:pt x="39" y="129"/>
                      <a:pt x="38" y="124"/>
                    </a:cubicBezTo>
                    <a:cubicBezTo>
                      <a:pt x="29" y="52"/>
                      <a:pt x="29" y="52"/>
                      <a:pt x="29" y="52"/>
                    </a:cubicBezTo>
                    <a:cubicBezTo>
                      <a:pt x="29" y="47"/>
                      <a:pt x="32" y="43"/>
                      <a:pt x="37" y="42"/>
                    </a:cubicBezTo>
                    <a:lnTo>
                      <a:pt x="136" y="30"/>
                    </a:lnTo>
                    <a:close/>
                    <a:moveTo>
                      <a:pt x="132" y="3"/>
                    </a:moveTo>
                    <a:cubicBezTo>
                      <a:pt x="34" y="15"/>
                      <a:pt x="34" y="15"/>
                      <a:pt x="34" y="15"/>
                    </a:cubicBezTo>
                    <a:cubicBezTo>
                      <a:pt x="14" y="18"/>
                      <a:pt x="0" y="36"/>
                      <a:pt x="2" y="56"/>
                    </a:cubicBezTo>
                    <a:cubicBezTo>
                      <a:pt x="11" y="127"/>
                      <a:pt x="11" y="127"/>
                      <a:pt x="11" y="127"/>
                    </a:cubicBezTo>
                    <a:cubicBezTo>
                      <a:pt x="14" y="147"/>
                      <a:pt x="32" y="161"/>
                      <a:pt x="52" y="159"/>
                    </a:cubicBezTo>
                    <a:cubicBezTo>
                      <a:pt x="150" y="146"/>
                      <a:pt x="150" y="146"/>
                      <a:pt x="150" y="146"/>
                    </a:cubicBezTo>
                    <a:cubicBezTo>
                      <a:pt x="170" y="144"/>
                      <a:pt x="184" y="126"/>
                      <a:pt x="182" y="106"/>
                    </a:cubicBezTo>
                    <a:cubicBezTo>
                      <a:pt x="173" y="34"/>
                      <a:pt x="173" y="34"/>
                      <a:pt x="173" y="34"/>
                    </a:cubicBezTo>
                    <a:cubicBezTo>
                      <a:pt x="170" y="14"/>
                      <a:pt x="152" y="0"/>
                      <a:pt x="132" y="3"/>
                    </a:cubicBezTo>
                    <a:close/>
                  </a:path>
                </a:pathLst>
              </a:custGeom>
              <a:solidFill>
                <a:srgbClr val="0E345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236" name="Freeform 99"/>
              <p:cNvSpPr>
                <a:spLocks noChangeArrowheads="1"/>
              </p:cNvSpPr>
              <p:nvPr/>
            </p:nvSpPr>
            <p:spPr bwMode="auto">
              <a:xfrm>
                <a:off x="25400" y="63500"/>
                <a:ext cx="52388" cy="20638"/>
              </a:xfrm>
              <a:custGeom>
                <a:avLst/>
                <a:gdLst>
                  <a:gd name="T0" fmla="*/ 33 w 33"/>
                  <a:gd name="T1" fmla="*/ 9 h 13"/>
                  <a:gd name="T2" fmla="*/ 1 w 33"/>
                  <a:gd name="T3" fmla="*/ 13 h 13"/>
                  <a:gd name="T4" fmla="*/ 0 w 33"/>
                  <a:gd name="T5" fmla="*/ 5 h 13"/>
                  <a:gd name="T6" fmla="*/ 32 w 33"/>
                  <a:gd name="T7" fmla="*/ 0 h 13"/>
                  <a:gd name="T8" fmla="*/ 33 w 33"/>
                  <a:gd name="T9" fmla="*/ 9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" h="13">
                    <a:moveTo>
                      <a:pt x="33" y="9"/>
                    </a:moveTo>
                    <a:lnTo>
                      <a:pt x="1" y="13"/>
                    </a:lnTo>
                    <a:lnTo>
                      <a:pt x="0" y="5"/>
                    </a:lnTo>
                    <a:lnTo>
                      <a:pt x="32" y="0"/>
                    </a:lnTo>
                    <a:lnTo>
                      <a:pt x="33" y="9"/>
                    </a:lnTo>
                    <a:close/>
                  </a:path>
                </a:pathLst>
              </a:custGeom>
              <a:solidFill>
                <a:srgbClr val="0E345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237" name="Freeform 100"/>
              <p:cNvSpPr>
                <a:spLocks noChangeArrowheads="1"/>
              </p:cNvSpPr>
              <p:nvPr/>
            </p:nvSpPr>
            <p:spPr bwMode="auto">
              <a:xfrm>
                <a:off x="282575" y="31750"/>
                <a:ext cx="53975" cy="19050"/>
              </a:xfrm>
              <a:custGeom>
                <a:avLst/>
                <a:gdLst>
                  <a:gd name="T0" fmla="*/ 34 w 34"/>
                  <a:gd name="T1" fmla="*/ 8 h 12"/>
                  <a:gd name="T2" fmla="*/ 2 w 34"/>
                  <a:gd name="T3" fmla="*/ 12 h 12"/>
                  <a:gd name="T4" fmla="*/ 0 w 34"/>
                  <a:gd name="T5" fmla="*/ 4 h 12"/>
                  <a:gd name="T6" fmla="*/ 33 w 34"/>
                  <a:gd name="T7" fmla="*/ 0 h 12"/>
                  <a:gd name="T8" fmla="*/ 34 w 34"/>
                  <a:gd name="T9" fmla="*/ 8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" h="12">
                    <a:moveTo>
                      <a:pt x="34" y="8"/>
                    </a:moveTo>
                    <a:lnTo>
                      <a:pt x="2" y="12"/>
                    </a:lnTo>
                    <a:lnTo>
                      <a:pt x="0" y="4"/>
                    </a:lnTo>
                    <a:lnTo>
                      <a:pt x="33" y="0"/>
                    </a:lnTo>
                    <a:lnTo>
                      <a:pt x="34" y="8"/>
                    </a:lnTo>
                    <a:close/>
                  </a:path>
                </a:pathLst>
              </a:custGeom>
              <a:solidFill>
                <a:srgbClr val="0E345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238" name="Freeform 101"/>
              <p:cNvSpPr>
                <a:spLocks noChangeArrowheads="1"/>
              </p:cNvSpPr>
              <p:nvPr/>
            </p:nvSpPr>
            <p:spPr bwMode="auto">
              <a:xfrm>
                <a:off x="0" y="34925"/>
                <a:ext cx="377825" cy="174625"/>
              </a:xfrm>
              <a:custGeom>
                <a:avLst/>
                <a:gdLst>
                  <a:gd name="T0" fmla="*/ 238 w 238"/>
                  <a:gd name="T1" fmla="*/ 78 h 110"/>
                  <a:gd name="T2" fmla="*/ 233 w 238"/>
                  <a:gd name="T3" fmla="*/ 41 h 110"/>
                  <a:gd name="T4" fmla="*/ 228 w 238"/>
                  <a:gd name="T5" fmla="*/ 0 h 110"/>
                  <a:gd name="T6" fmla="*/ 0 w 238"/>
                  <a:gd name="T7" fmla="*/ 28 h 110"/>
                  <a:gd name="T8" fmla="*/ 5 w 238"/>
                  <a:gd name="T9" fmla="*/ 69 h 110"/>
                  <a:gd name="T10" fmla="*/ 10 w 238"/>
                  <a:gd name="T11" fmla="*/ 107 h 110"/>
                  <a:gd name="T12" fmla="*/ 10 w 238"/>
                  <a:gd name="T13" fmla="*/ 110 h 110"/>
                  <a:gd name="T14" fmla="*/ 238 w 238"/>
                  <a:gd name="T15" fmla="*/ 81 h 110"/>
                  <a:gd name="T16" fmla="*/ 238 w 238"/>
                  <a:gd name="T17" fmla="*/ 78 h 1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38" h="110">
                    <a:moveTo>
                      <a:pt x="238" y="78"/>
                    </a:moveTo>
                    <a:lnTo>
                      <a:pt x="233" y="41"/>
                    </a:lnTo>
                    <a:lnTo>
                      <a:pt x="228" y="0"/>
                    </a:lnTo>
                    <a:lnTo>
                      <a:pt x="0" y="28"/>
                    </a:lnTo>
                    <a:lnTo>
                      <a:pt x="5" y="69"/>
                    </a:lnTo>
                    <a:lnTo>
                      <a:pt x="10" y="107"/>
                    </a:lnTo>
                    <a:lnTo>
                      <a:pt x="10" y="110"/>
                    </a:lnTo>
                    <a:lnTo>
                      <a:pt x="238" y="81"/>
                    </a:lnTo>
                    <a:lnTo>
                      <a:pt x="238" y="78"/>
                    </a:lnTo>
                    <a:close/>
                  </a:path>
                </a:pathLst>
              </a:custGeom>
              <a:solidFill>
                <a:srgbClr val="3F5D7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239" name="Freeform 102"/>
              <p:cNvSpPr>
                <a:spLocks noChangeArrowheads="1"/>
              </p:cNvSpPr>
              <p:nvPr/>
            </p:nvSpPr>
            <p:spPr bwMode="auto">
              <a:xfrm>
                <a:off x="15875" y="163513"/>
                <a:ext cx="377825" cy="174625"/>
              </a:xfrm>
              <a:custGeom>
                <a:avLst/>
                <a:gdLst>
                  <a:gd name="T0" fmla="*/ 0 w 238"/>
                  <a:gd name="T1" fmla="*/ 29 h 110"/>
                  <a:gd name="T2" fmla="*/ 10 w 238"/>
                  <a:gd name="T3" fmla="*/ 110 h 110"/>
                  <a:gd name="T4" fmla="*/ 238 w 238"/>
                  <a:gd name="T5" fmla="*/ 82 h 110"/>
                  <a:gd name="T6" fmla="*/ 228 w 238"/>
                  <a:gd name="T7" fmla="*/ 0 h 110"/>
                  <a:gd name="T8" fmla="*/ 0 w 238"/>
                  <a:gd name="T9" fmla="*/ 29 h 1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38" h="110">
                    <a:moveTo>
                      <a:pt x="0" y="29"/>
                    </a:moveTo>
                    <a:lnTo>
                      <a:pt x="10" y="110"/>
                    </a:lnTo>
                    <a:lnTo>
                      <a:pt x="238" y="82"/>
                    </a:lnTo>
                    <a:lnTo>
                      <a:pt x="228" y="0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0E345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240" name="Freeform 103"/>
              <p:cNvSpPr>
                <a:spLocks noChangeArrowheads="1"/>
              </p:cNvSpPr>
              <p:nvPr/>
            </p:nvSpPr>
            <p:spPr bwMode="auto">
              <a:xfrm>
                <a:off x="15875" y="163513"/>
                <a:ext cx="361950" cy="52388"/>
              </a:xfrm>
              <a:custGeom>
                <a:avLst/>
                <a:gdLst>
                  <a:gd name="T0" fmla="*/ 228 w 228"/>
                  <a:gd name="T1" fmla="*/ 5 h 33"/>
                  <a:gd name="T2" fmla="*/ 0 w 228"/>
                  <a:gd name="T3" fmla="*/ 33 h 33"/>
                  <a:gd name="T4" fmla="*/ 0 w 228"/>
                  <a:gd name="T5" fmla="*/ 29 h 33"/>
                  <a:gd name="T6" fmla="*/ 228 w 228"/>
                  <a:gd name="T7" fmla="*/ 0 h 33"/>
                  <a:gd name="T8" fmla="*/ 228 w 228"/>
                  <a:gd name="T9" fmla="*/ 5 h 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8" h="33">
                    <a:moveTo>
                      <a:pt x="228" y="5"/>
                    </a:moveTo>
                    <a:lnTo>
                      <a:pt x="0" y="33"/>
                    </a:lnTo>
                    <a:lnTo>
                      <a:pt x="0" y="29"/>
                    </a:lnTo>
                    <a:lnTo>
                      <a:pt x="228" y="0"/>
                    </a:lnTo>
                    <a:lnTo>
                      <a:pt x="228" y="5"/>
                    </a:lnTo>
                    <a:close/>
                  </a:path>
                </a:pathLst>
              </a:custGeom>
              <a:solidFill>
                <a:srgbClr val="0E345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241" name="Freeform 104"/>
              <p:cNvSpPr>
                <a:spLocks noChangeArrowheads="1"/>
              </p:cNvSpPr>
              <p:nvPr/>
            </p:nvSpPr>
            <p:spPr bwMode="auto">
              <a:xfrm>
                <a:off x="169863" y="171450"/>
                <a:ext cx="52388" cy="19050"/>
              </a:xfrm>
              <a:custGeom>
                <a:avLst/>
                <a:gdLst>
                  <a:gd name="T0" fmla="*/ 32 w 33"/>
                  <a:gd name="T1" fmla="*/ 0 h 12"/>
                  <a:gd name="T2" fmla="*/ 0 w 33"/>
                  <a:gd name="T3" fmla="*/ 4 h 12"/>
                  <a:gd name="T4" fmla="*/ 1 w 33"/>
                  <a:gd name="T5" fmla="*/ 12 h 12"/>
                  <a:gd name="T6" fmla="*/ 33 w 33"/>
                  <a:gd name="T7" fmla="*/ 8 h 12"/>
                  <a:gd name="T8" fmla="*/ 32 w 33"/>
                  <a:gd name="T9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" h="12">
                    <a:moveTo>
                      <a:pt x="32" y="0"/>
                    </a:moveTo>
                    <a:lnTo>
                      <a:pt x="0" y="4"/>
                    </a:lnTo>
                    <a:lnTo>
                      <a:pt x="1" y="12"/>
                    </a:lnTo>
                    <a:lnTo>
                      <a:pt x="33" y="8"/>
                    </a:lnTo>
                    <a:lnTo>
                      <a:pt x="32" y="0"/>
                    </a:lnTo>
                    <a:close/>
                  </a:path>
                </a:pathLst>
              </a:custGeom>
              <a:solidFill>
                <a:srgbClr val="9FADB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242" name="Freeform 105"/>
              <p:cNvSpPr>
                <a:spLocks noChangeArrowheads="1"/>
              </p:cNvSpPr>
              <p:nvPr/>
            </p:nvSpPr>
            <p:spPr bwMode="auto">
              <a:xfrm>
                <a:off x="171450" y="184150"/>
                <a:ext cx="52388" cy="19050"/>
              </a:xfrm>
              <a:custGeom>
                <a:avLst/>
                <a:gdLst>
                  <a:gd name="T0" fmla="*/ 0 w 33"/>
                  <a:gd name="T1" fmla="*/ 4 h 12"/>
                  <a:gd name="T2" fmla="*/ 1 w 33"/>
                  <a:gd name="T3" fmla="*/ 12 h 12"/>
                  <a:gd name="T4" fmla="*/ 33 w 33"/>
                  <a:gd name="T5" fmla="*/ 8 h 12"/>
                  <a:gd name="T6" fmla="*/ 32 w 33"/>
                  <a:gd name="T7" fmla="*/ 0 h 12"/>
                  <a:gd name="T8" fmla="*/ 0 w 33"/>
                  <a:gd name="T9" fmla="*/ 4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" h="12">
                    <a:moveTo>
                      <a:pt x="0" y="4"/>
                    </a:moveTo>
                    <a:lnTo>
                      <a:pt x="1" y="12"/>
                    </a:lnTo>
                    <a:lnTo>
                      <a:pt x="33" y="8"/>
                    </a:lnTo>
                    <a:lnTo>
                      <a:pt x="32" y="0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</p:grpSp>
        <p:grpSp>
          <p:nvGrpSpPr>
            <p:cNvPr id="6243" name="组合 265"/>
            <p:cNvGrpSpPr>
              <a:grpSpLocks/>
            </p:cNvGrpSpPr>
            <p:nvPr/>
          </p:nvGrpSpPr>
          <p:grpSpPr bwMode="auto">
            <a:xfrm>
              <a:off x="465138" y="715963"/>
              <a:ext cx="273049" cy="363537"/>
              <a:chOff x="0" y="0"/>
              <a:chExt cx="230187" cy="306388"/>
            </a:xfrm>
          </p:grpSpPr>
          <p:sp>
            <p:nvSpPr>
              <p:cNvPr id="6244" name="Freeform 106"/>
              <p:cNvSpPr>
                <a:spLocks noChangeArrowheads="1"/>
              </p:cNvSpPr>
              <p:nvPr/>
            </p:nvSpPr>
            <p:spPr bwMode="auto">
              <a:xfrm>
                <a:off x="11112" y="0"/>
                <a:ext cx="168275" cy="131763"/>
              </a:xfrm>
              <a:custGeom>
                <a:avLst/>
                <a:gdLst>
                  <a:gd name="T0" fmla="*/ 31 w 235"/>
                  <a:gd name="T1" fmla="*/ 133 h 182"/>
                  <a:gd name="T2" fmla="*/ 104 w 235"/>
                  <a:gd name="T3" fmla="*/ 32 h 182"/>
                  <a:gd name="T4" fmla="*/ 205 w 235"/>
                  <a:gd name="T5" fmla="*/ 104 h 182"/>
                  <a:gd name="T6" fmla="*/ 213 w 235"/>
                  <a:gd name="T7" fmla="*/ 151 h 182"/>
                  <a:gd name="T8" fmla="*/ 235 w 235"/>
                  <a:gd name="T9" fmla="*/ 147 h 182"/>
                  <a:gd name="T10" fmla="*/ 227 w 235"/>
                  <a:gd name="T11" fmla="*/ 101 h 182"/>
                  <a:gd name="T12" fmla="*/ 101 w 235"/>
                  <a:gd name="T13" fmla="*/ 10 h 182"/>
                  <a:gd name="T14" fmla="*/ 10 w 235"/>
                  <a:gd name="T15" fmla="*/ 136 h 182"/>
                  <a:gd name="T16" fmla="*/ 17 w 235"/>
                  <a:gd name="T17" fmla="*/ 182 h 182"/>
                  <a:gd name="T18" fmla="*/ 39 w 235"/>
                  <a:gd name="T19" fmla="*/ 179 h 182"/>
                  <a:gd name="T20" fmla="*/ 31 w 235"/>
                  <a:gd name="T21" fmla="*/ 133 h 1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35" h="182">
                    <a:moveTo>
                      <a:pt x="31" y="133"/>
                    </a:moveTo>
                    <a:cubicBezTo>
                      <a:pt x="24" y="85"/>
                      <a:pt x="56" y="39"/>
                      <a:pt x="104" y="32"/>
                    </a:cubicBezTo>
                    <a:cubicBezTo>
                      <a:pt x="152" y="24"/>
                      <a:pt x="198" y="56"/>
                      <a:pt x="205" y="104"/>
                    </a:cubicBezTo>
                    <a:cubicBezTo>
                      <a:pt x="213" y="151"/>
                      <a:pt x="213" y="151"/>
                      <a:pt x="213" y="151"/>
                    </a:cubicBezTo>
                    <a:cubicBezTo>
                      <a:pt x="235" y="147"/>
                      <a:pt x="235" y="147"/>
                      <a:pt x="235" y="147"/>
                    </a:cubicBezTo>
                    <a:cubicBezTo>
                      <a:pt x="227" y="101"/>
                      <a:pt x="227" y="101"/>
                      <a:pt x="227" y="101"/>
                    </a:cubicBezTo>
                    <a:cubicBezTo>
                      <a:pt x="217" y="41"/>
                      <a:pt x="161" y="0"/>
                      <a:pt x="101" y="10"/>
                    </a:cubicBezTo>
                    <a:cubicBezTo>
                      <a:pt x="41" y="20"/>
                      <a:pt x="0" y="76"/>
                      <a:pt x="10" y="136"/>
                    </a:cubicBezTo>
                    <a:cubicBezTo>
                      <a:pt x="17" y="182"/>
                      <a:pt x="17" y="182"/>
                      <a:pt x="17" y="182"/>
                    </a:cubicBezTo>
                    <a:cubicBezTo>
                      <a:pt x="39" y="179"/>
                      <a:pt x="39" y="179"/>
                      <a:pt x="39" y="179"/>
                    </a:cubicBezTo>
                    <a:lnTo>
                      <a:pt x="31" y="133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245" name="Freeform 107"/>
              <p:cNvSpPr>
                <a:spLocks noChangeArrowheads="1"/>
              </p:cNvSpPr>
              <p:nvPr/>
            </p:nvSpPr>
            <p:spPr bwMode="auto">
              <a:xfrm>
                <a:off x="26987" y="17462"/>
                <a:ext cx="136525" cy="111125"/>
              </a:xfrm>
              <a:custGeom>
                <a:avLst/>
                <a:gdLst>
                  <a:gd name="T0" fmla="*/ 80 w 189"/>
                  <a:gd name="T1" fmla="*/ 8 h 155"/>
                  <a:gd name="T2" fmla="*/ 7 w 189"/>
                  <a:gd name="T3" fmla="*/ 109 h 155"/>
                  <a:gd name="T4" fmla="*/ 15 w 189"/>
                  <a:gd name="T5" fmla="*/ 155 h 155"/>
                  <a:gd name="T6" fmla="*/ 37 w 189"/>
                  <a:gd name="T7" fmla="*/ 151 h 155"/>
                  <a:gd name="T8" fmla="*/ 29 w 189"/>
                  <a:gd name="T9" fmla="*/ 105 h 155"/>
                  <a:gd name="T10" fmla="*/ 29 w 189"/>
                  <a:gd name="T11" fmla="*/ 102 h 155"/>
                  <a:gd name="T12" fmla="*/ 84 w 189"/>
                  <a:gd name="T13" fmla="*/ 29 h 155"/>
                  <a:gd name="T14" fmla="*/ 158 w 189"/>
                  <a:gd name="T15" fmla="*/ 77 h 155"/>
                  <a:gd name="T16" fmla="*/ 160 w 189"/>
                  <a:gd name="T17" fmla="*/ 84 h 155"/>
                  <a:gd name="T18" fmla="*/ 167 w 189"/>
                  <a:gd name="T19" fmla="*/ 130 h 155"/>
                  <a:gd name="T20" fmla="*/ 189 w 189"/>
                  <a:gd name="T21" fmla="*/ 127 h 155"/>
                  <a:gd name="T22" fmla="*/ 181 w 189"/>
                  <a:gd name="T23" fmla="*/ 80 h 155"/>
                  <a:gd name="T24" fmla="*/ 80 w 189"/>
                  <a:gd name="T25" fmla="*/ 8 h 1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89" h="155">
                    <a:moveTo>
                      <a:pt x="80" y="8"/>
                    </a:moveTo>
                    <a:cubicBezTo>
                      <a:pt x="32" y="15"/>
                      <a:pt x="0" y="61"/>
                      <a:pt x="7" y="109"/>
                    </a:cubicBezTo>
                    <a:cubicBezTo>
                      <a:pt x="15" y="155"/>
                      <a:pt x="15" y="155"/>
                      <a:pt x="15" y="155"/>
                    </a:cubicBezTo>
                    <a:cubicBezTo>
                      <a:pt x="37" y="151"/>
                      <a:pt x="37" y="151"/>
                      <a:pt x="37" y="151"/>
                    </a:cubicBezTo>
                    <a:cubicBezTo>
                      <a:pt x="29" y="105"/>
                      <a:pt x="29" y="105"/>
                      <a:pt x="29" y="105"/>
                    </a:cubicBezTo>
                    <a:cubicBezTo>
                      <a:pt x="29" y="104"/>
                      <a:pt x="29" y="103"/>
                      <a:pt x="29" y="102"/>
                    </a:cubicBezTo>
                    <a:cubicBezTo>
                      <a:pt x="25" y="67"/>
                      <a:pt x="49" y="35"/>
                      <a:pt x="84" y="29"/>
                    </a:cubicBezTo>
                    <a:cubicBezTo>
                      <a:pt x="118" y="24"/>
                      <a:pt x="150" y="45"/>
                      <a:pt x="158" y="77"/>
                    </a:cubicBezTo>
                    <a:cubicBezTo>
                      <a:pt x="159" y="79"/>
                      <a:pt x="159" y="82"/>
                      <a:pt x="160" y="84"/>
                    </a:cubicBezTo>
                    <a:cubicBezTo>
                      <a:pt x="167" y="130"/>
                      <a:pt x="167" y="130"/>
                      <a:pt x="167" y="130"/>
                    </a:cubicBezTo>
                    <a:cubicBezTo>
                      <a:pt x="189" y="127"/>
                      <a:pt x="189" y="127"/>
                      <a:pt x="189" y="127"/>
                    </a:cubicBezTo>
                    <a:cubicBezTo>
                      <a:pt x="181" y="80"/>
                      <a:pt x="181" y="80"/>
                      <a:pt x="181" y="80"/>
                    </a:cubicBezTo>
                    <a:cubicBezTo>
                      <a:pt x="174" y="32"/>
                      <a:pt x="128" y="0"/>
                      <a:pt x="80" y="8"/>
                    </a:cubicBezTo>
                    <a:close/>
                  </a:path>
                </a:pathLst>
              </a:custGeom>
              <a:solidFill>
                <a:srgbClr val="C2C3C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246" name="Freeform 108"/>
              <p:cNvSpPr>
                <a:spLocks noChangeArrowheads="1"/>
              </p:cNvSpPr>
              <p:nvPr/>
            </p:nvSpPr>
            <p:spPr bwMode="auto">
              <a:xfrm>
                <a:off x="0" y="119062"/>
                <a:ext cx="125413" cy="171450"/>
              </a:xfrm>
              <a:custGeom>
                <a:avLst/>
                <a:gdLst>
                  <a:gd name="T0" fmla="*/ 64 w 79"/>
                  <a:gd name="T1" fmla="*/ 0 h 108"/>
                  <a:gd name="T2" fmla="*/ 34 w 79"/>
                  <a:gd name="T3" fmla="*/ 5 h 108"/>
                  <a:gd name="T4" fmla="*/ 24 w 79"/>
                  <a:gd name="T5" fmla="*/ 6 h 108"/>
                  <a:gd name="T6" fmla="*/ 14 w 79"/>
                  <a:gd name="T7" fmla="*/ 8 h 108"/>
                  <a:gd name="T8" fmla="*/ 0 w 79"/>
                  <a:gd name="T9" fmla="*/ 11 h 108"/>
                  <a:gd name="T10" fmla="*/ 15 w 79"/>
                  <a:gd name="T11" fmla="*/ 108 h 108"/>
                  <a:gd name="T12" fmla="*/ 79 w 79"/>
                  <a:gd name="T13" fmla="*/ 97 h 108"/>
                  <a:gd name="T14" fmla="*/ 64 w 79"/>
                  <a:gd name="T15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79" h="108">
                    <a:moveTo>
                      <a:pt x="64" y="0"/>
                    </a:moveTo>
                    <a:lnTo>
                      <a:pt x="34" y="5"/>
                    </a:lnTo>
                    <a:lnTo>
                      <a:pt x="24" y="6"/>
                    </a:lnTo>
                    <a:lnTo>
                      <a:pt x="14" y="8"/>
                    </a:lnTo>
                    <a:lnTo>
                      <a:pt x="0" y="11"/>
                    </a:lnTo>
                    <a:lnTo>
                      <a:pt x="15" y="108"/>
                    </a:lnTo>
                    <a:lnTo>
                      <a:pt x="79" y="97"/>
                    </a:lnTo>
                    <a:lnTo>
                      <a:pt x="64" y="0"/>
                    </a:lnTo>
                    <a:close/>
                  </a:path>
                </a:pathLst>
              </a:custGeom>
              <a:solidFill>
                <a:srgbClr val="E04C3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247" name="Freeform 109"/>
              <p:cNvSpPr>
                <a:spLocks noChangeArrowheads="1"/>
              </p:cNvSpPr>
              <p:nvPr/>
            </p:nvSpPr>
            <p:spPr bwMode="auto">
              <a:xfrm>
                <a:off x="101600" y="103187"/>
                <a:ext cx="125413" cy="169863"/>
              </a:xfrm>
              <a:custGeom>
                <a:avLst/>
                <a:gdLst>
                  <a:gd name="T0" fmla="*/ 49 w 79"/>
                  <a:gd name="T1" fmla="*/ 2 h 107"/>
                  <a:gd name="T2" fmla="*/ 39 w 79"/>
                  <a:gd name="T3" fmla="*/ 4 h 107"/>
                  <a:gd name="T4" fmla="*/ 29 w 79"/>
                  <a:gd name="T5" fmla="*/ 5 h 107"/>
                  <a:gd name="T6" fmla="*/ 0 w 79"/>
                  <a:gd name="T7" fmla="*/ 10 h 107"/>
                  <a:gd name="T8" fmla="*/ 15 w 79"/>
                  <a:gd name="T9" fmla="*/ 107 h 107"/>
                  <a:gd name="T10" fmla="*/ 79 w 79"/>
                  <a:gd name="T11" fmla="*/ 97 h 107"/>
                  <a:gd name="T12" fmla="*/ 64 w 79"/>
                  <a:gd name="T13" fmla="*/ 0 h 107"/>
                  <a:gd name="T14" fmla="*/ 49 w 79"/>
                  <a:gd name="T15" fmla="*/ 2 h 1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79" h="107">
                    <a:moveTo>
                      <a:pt x="49" y="2"/>
                    </a:moveTo>
                    <a:lnTo>
                      <a:pt x="39" y="4"/>
                    </a:lnTo>
                    <a:lnTo>
                      <a:pt x="29" y="5"/>
                    </a:lnTo>
                    <a:lnTo>
                      <a:pt x="0" y="10"/>
                    </a:lnTo>
                    <a:lnTo>
                      <a:pt x="15" y="107"/>
                    </a:lnTo>
                    <a:lnTo>
                      <a:pt x="79" y="97"/>
                    </a:lnTo>
                    <a:lnTo>
                      <a:pt x="64" y="0"/>
                    </a:lnTo>
                    <a:lnTo>
                      <a:pt x="49" y="2"/>
                    </a:lnTo>
                    <a:close/>
                  </a:path>
                </a:pathLst>
              </a:custGeom>
              <a:solidFill>
                <a:srgbClr val="FA817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248" name="Freeform 110"/>
              <p:cNvSpPr>
                <a:spLocks noChangeArrowheads="1"/>
              </p:cNvSpPr>
              <p:nvPr/>
            </p:nvSpPr>
            <p:spPr bwMode="auto">
              <a:xfrm>
                <a:off x="23812" y="257175"/>
                <a:ext cx="206375" cy="49213"/>
              </a:xfrm>
              <a:custGeom>
                <a:avLst/>
                <a:gdLst>
                  <a:gd name="T0" fmla="*/ 0 w 130"/>
                  <a:gd name="T1" fmla="*/ 21 h 31"/>
                  <a:gd name="T2" fmla="*/ 2 w 130"/>
                  <a:gd name="T3" fmla="*/ 31 h 31"/>
                  <a:gd name="T4" fmla="*/ 66 w 130"/>
                  <a:gd name="T5" fmla="*/ 20 h 31"/>
                  <a:gd name="T6" fmla="*/ 130 w 130"/>
                  <a:gd name="T7" fmla="*/ 10 h 31"/>
                  <a:gd name="T8" fmla="*/ 128 w 130"/>
                  <a:gd name="T9" fmla="*/ 0 h 31"/>
                  <a:gd name="T10" fmla="*/ 64 w 130"/>
                  <a:gd name="T11" fmla="*/ 10 h 31"/>
                  <a:gd name="T12" fmla="*/ 0 w 130"/>
                  <a:gd name="T13" fmla="*/ 21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30" h="31">
                    <a:moveTo>
                      <a:pt x="0" y="21"/>
                    </a:moveTo>
                    <a:lnTo>
                      <a:pt x="2" y="31"/>
                    </a:lnTo>
                    <a:lnTo>
                      <a:pt x="66" y="20"/>
                    </a:lnTo>
                    <a:lnTo>
                      <a:pt x="130" y="10"/>
                    </a:lnTo>
                    <a:lnTo>
                      <a:pt x="128" y="0"/>
                    </a:lnTo>
                    <a:lnTo>
                      <a:pt x="64" y="10"/>
                    </a:lnTo>
                    <a:lnTo>
                      <a:pt x="0" y="2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</p:grpSp>
        <p:grpSp>
          <p:nvGrpSpPr>
            <p:cNvPr id="6249" name="组合 258"/>
            <p:cNvGrpSpPr>
              <a:grpSpLocks/>
            </p:cNvGrpSpPr>
            <p:nvPr/>
          </p:nvGrpSpPr>
          <p:grpSpPr bwMode="auto">
            <a:xfrm>
              <a:off x="1336675" y="1576388"/>
              <a:ext cx="455612" cy="296862"/>
              <a:chOff x="0" y="0"/>
              <a:chExt cx="384175" cy="250826"/>
            </a:xfrm>
          </p:grpSpPr>
          <p:sp>
            <p:nvSpPr>
              <p:cNvPr id="6250" name="Freeform 111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79413" cy="134938"/>
              </a:xfrm>
              <a:custGeom>
                <a:avLst/>
                <a:gdLst>
                  <a:gd name="T0" fmla="*/ 522 w 528"/>
                  <a:gd name="T1" fmla="*/ 31 h 187"/>
                  <a:gd name="T2" fmla="*/ 488 w 528"/>
                  <a:gd name="T3" fmla="*/ 0 h 187"/>
                  <a:gd name="T4" fmla="*/ 32 w 528"/>
                  <a:gd name="T5" fmla="*/ 23 h 187"/>
                  <a:gd name="T6" fmla="*/ 1 w 528"/>
                  <a:gd name="T7" fmla="*/ 57 h 187"/>
                  <a:gd name="T8" fmla="*/ 7 w 528"/>
                  <a:gd name="T9" fmla="*/ 187 h 187"/>
                  <a:gd name="T10" fmla="*/ 528 w 528"/>
                  <a:gd name="T11" fmla="*/ 162 h 187"/>
                  <a:gd name="T12" fmla="*/ 522 w 528"/>
                  <a:gd name="T13" fmla="*/ 31 h 1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28" h="187">
                    <a:moveTo>
                      <a:pt x="522" y="31"/>
                    </a:moveTo>
                    <a:cubicBezTo>
                      <a:pt x="521" y="14"/>
                      <a:pt x="506" y="0"/>
                      <a:pt x="488" y="0"/>
                    </a:cubicBezTo>
                    <a:cubicBezTo>
                      <a:pt x="32" y="23"/>
                      <a:pt x="32" y="23"/>
                      <a:pt x="32" y="23"/>
                    </a:cubicBezTo>
                    <a:cubicBezTo>
                      <a:pt x="14" y="24"/>
                      <a:pt x="0" y="39"/>
                      <a:pt x="1" y="57"/>
                    </a:cubicBezTo>
                    <a:cubicBezTo>
                      <a:pt x="7" y="187"/>
                      <a:pt x="7" y="187"/>
                      <a:pt x="7" y="187"/>
                    </a:cubicBezTo>
                    <a:cubicBezTo>
                      <a:pt x="528" y="162"/>
                      <a:pt x="528" y="162"/>
                      <a:pt x="528" y="162"/>
                    </a:cubicBezTo>
                    <a:lnTo>
                      <a:pt x="522" y="31"/>
                    </a:lnTo>
                    <a:close/>
                  </a:path>
                </a:pathLst>
              </a:custGeom>
              <a:solidFill>
                <a:srgbClr val="405F7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251" name="Freeform 112"/>
              <p:cNvSpPr>
                <a:spLocks noChangeArrowheads="1"/>
              </p:cNvSpPr>
              <p:nvPr/>
            </p:nvSpPr>
            <p:spPr bwMode="auto">
              <a:xfrm>
                <a:off x="4762" y="115888"/>
                <a:ext cx="379413" cy="134938"/>
              </a:xfrm>
              <a:custGeom>
                <a:avLst/>
                <a:gdLst>
                  <a:gd name="T0" fmla="*/ 0 w 528"/>
                  <a:gd name="T1" fmla="*/ 25 h 187"/>
                  <a:gd name="T2" fmla="*/ 7 w 528"/>
                  <a:gd name="T3" fmla="*/ 155 h 187"/>
                  <a:gd name="T4" fmla="*/ 41 w 528"/>
                  <a:gd name="T5" fmla="*/ 186 h 187"/>
                  <a:gd name="T6" fmla="*/ 497 w 528"/>
                  <a:gd name="T7" fmla="*/ 164 h 187"/>
                  <a:gd name="T8" fmla="*/ 528 w 528"/>
                  <a:gd name="T9" fmla="*/ 130 h 187"/>
                  <a:gd name="T10" fmla="*/ 521 w 528"/>
                  <a:gd name="T11" fmla="*/ 0 h 187"/>
                  <a:gd name="T12" fmla="*/ 0 w 528"/>
                  <a:gd name="T13" fmla="*/ 25 h 1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28" h="187">
                    <a:moveTo>
                      <a:pt x="0" y="25"/>
                    </a:moveTo>
                    <a:cubicBezTo>
                      <a:pt x="7" y="155"/>
                      <a:pt x="7" y="155"/>
                      <a:pt x="7" y="155"/>
                    </a:cubicBezTo>
                    <a:cubicBezTo>
                      <a:pt x="8" y="173"/>
                      <a:pt x="23" y="187"/>
                      <a:pt x="41" y="186"/>
                    </a:cubicBezTo>
                    <a:cubicBezTo>
                      <a:pt x="497" y="164"/>
                      <a:pt x="497" y="164"/>
                      <a:pt x="497" y="164"/>
                    </a:cubicBezTo>
                    <a:cubicBezTo>
                      <a:pt x="515" y="163"/>
                      <a:pt x="528" y="148"/>
                      <a:pt x="528" y="130"/>
                    </a:cubicBezTo>
                    <a:cubicBezTo>
                      <a:pt x="521" y="0"/>
                      <a:pt x="521" y="0"/>
                      <a:pt x="521" y="0"/>
                    </a:cubicBezTo>
                    <a:lnTo>
                      <a:pt x="0" y="25"/>
                    </a:lnTo>
                    <a:close/>
                  </a:path>
                </a:pathLst>
              </a:custGeom>
              <a:solidFill>
                <a:srgbClr val="0E345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252" name="Freeform 113"/>
              <p:cNvSpPr>
                <a:spLocks noChangeArrowheads="1"/>
              </p:cNvSpPr>
              <p:nvPr/>
            </p:nvSpPr>
            <p:spPr bwMode="auto">
              <a:xfrm>
                <a:off x="150812" y="80963"/>
                <a:ext cx="95250" cy="93663"/>
              </a:xfrm>
              <a:custGeom>
                <a:avLst/>
                <a:gdLst>
                  <a:gd name="T0" fmla="*/ 0 w 60"/>
                  <a:gd name="T1" fmla="*/ 0 h 59"/>
                  <a:gd name="T2" fmla="*/ 60 w 60"/>
                  <a:gd name="T3" fmla="*/ 26 h 59"/>
                  <a:gd name="T4" fmla="*/ 3 w 60"/>
                  <a:gd name="T5" fmla="*/ 59 h 59"/>
                  <a:gd name="T6" fmla="*/ 0 w 60"/>
                  <a:gd name="T7" fmla="*/ 0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0" h="59">
                    <a:moveTo>
                      <a:pt x="0" y="0"/>
                    </a:moveTo>
                    <a:lnTo>
                      <a:pt x="60" y="26"/>
                    </a:lnTo>
                    <a:lnTo>
                      <a:pt x="3" y="5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</p:grpSp>
        <p:grpSp>
          <p:nvGrpSpPr>
            <p:cNvPr id="6253" name="组合 262"/>
            <p:cNvGrpSpPr>
              <a:grpSpLocks/>
            </p:cNvGrpSpPr>
            <p:nvPr/>
          </p:nvGrpSpPr>
          <p:grpSpPr bwMode="auto">
            <a:xfrm>
              <a:off x="1536700" y="0"/>
              <a:ext cx="311150" cy="346075"/>
              <a:chOff x="0" y="0"/>
              <a:chExt cx="261938" cy="292100"/>
            </a:xfrm>
          </p:grpSpPr>
          <p:sp>
            <p:nvSpPr>
              <p:cNvPr id="6254" name="Freeform 114"/>
              <p:cNvSpPr>
                <a:spLocks noChangeArrowheads="1"/>
              </p:cNvSpPr>
              <p:nvPr/>
            </p:nvSpPr>
            <p:spPr bwMode="auto">
              <a:xfrm>
                <a:off x="0" y="0"/>
                <a:ext cx="261938" cy="292100"/>
              </a:xfrm>
              <a:custGeom>
                <a:avLst/>
                <a:gdLst>
                  <a:gd name="T0" fmla="*/ 164 w 165"/>
                  <a:gd name="T1" fmla="*/ 184 h 184"/>
                  <a:gd name="T2" fmla="*/ 0 w 165"/>
                  <a:gd name="T3" fmla="*/ 183 h 184"/>
                  <a:gd name="T4" fmla="*/ 1 w 165"/>
                  <a:gd name="T5" fmla="*/ 0 h 184"/>
                  <a:gd name="T6" fmla="*/ 165 w 165"/>
                  <a:gd name="T7" fmla="*/ 1 h 184"/>
                  <a:gd name="T8" fmla="*/ 164 w 165"/>
                  <a:gd name="T9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5" h="184">
                    <a:moveTo>
                      <a:pt x="164" y="184"/>
                    </a:moveTo>
                    <a:lnTo>
                      <a:pt x="0" y="183"/>
                    </a:lnTo>
                    <a:lnTo>
                      <a:pt x="1" y="0"/>
                    </a:lnTo>
                    <a:lnTo>
                      <a:pt x="165" y="1"/>
                    </a:lnTo>
                    <a:lnTo>
                      <a:pt x="164" y="18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255" name="Freeform 115"/>
              <p:cNvSpPr>
                <a:spLocks noChangeArrowheads="1"/>
              </p:cNvSpPr>
              <p:nvPr/>
            </p:nvSpPr>
            <p:spPr bwMode="auto">
              <a:xfrm>
                <a:off x="22225" y="20638"/>
                <a:ext cx="219075" cy="206375"/>
              </a:xfrm>
              <a:custGeom>
                <a:avLst/>
                <a:gdLst>
                  <a:gd name="T0" fmla="*/ 138 w 138"/>
                  <a:gd name="T1" fmla="*/ 1 h 130"/>
                  <a:gd name="T2" fmla="*/ 137 w 138"/>
                  <a:gd name="T3" fmla="*/ 130 h 130"/>
                  <a:gd name="T4" fmla="*/ 0 w 138"/>
                  <a:gd name="T5" fmla="*/ 129 h 130"/>
                  <a:gd name="T6" fmla="*/ 1 w 138"/>
                  <a:gd name="T7" fmla="*/ 0 h 130"/>
                  <a:gd name="T8" fmla="*/ 138 w 138"/>
                  <a:gd name="T9" fmla="*/ 1 h 1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8" h="130">
                    <a:moveTo>
                      <a:pt x="138" y="1"/>
                    </a:moveTo>
                    <a:lnTo>
                      <a:pt x="137" y="130"/>
                    </a:lnTo>
                    <a:lnTo>
                      <a:pt x="0" y="129"/>
                    </a:lnTo>
                    <a:lnTo>
                      <a:pt x="1" y="0"/>
                    </a:lnTo>
                    <a:lnTo>
                      <a:pt x="138" y="1"/>
                    </a:lnTo>
                    <a:close/>
                  </a:path>
                </a:pathLst>
              </a:custGeom>
              <a:solidFill>
                <a:srgbClr val="86D0E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256" name="Freeform 116"/>
              <p:cNvSpPr>
                <a:spLocks noChangeArrowheads="1"/>
              </p:cNvSpPr>
              <p:nvPr/>
            </p:nvSpPr>
            <p:spPr bwMode="auto">
              <a:xfrm>
                <a:off x="115887" y="134938"/>
                <a:ext cx="123825" cy="92075"/>
              </a:xfrm>
              <a:custGeom>
                <a:avLst/>
                <a:gdLst>
                  <a:gd name="T0" fmla="*/ 0 w 78"/>
                  <a:gd name="T1" fmla="*/ 57 h 58"/>
                  <a:gd name="T2" fmla="*/ 39 w 78"/>
                  <a:gd name="T3" fmla="*/ 0 h 58"/>
                  <a:gd name="T4" fmla="*/ 78 w 78"/>
                  <a:gd name="T5" fmla="*/ 58 h 58"/>
                  <a:gd name="T6" fmla="*/ 0 w 78"/>
                  <a:gd name="T7" fmla="*/ 57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8" h="58">
                    <a:moveTo>
                      <a:pt x="0" y="57"/>
                    </a:moveTo>
                    <a:lnTo>
                      <a:pt x="39" y="0"/>
                    </a:lnTo>
                    <a:lnTo>
                      <a:pt x="78" y="58"/>
                    </a:lnTo>
                    <a:lnTo>
                      <a:pt x="0" y="57"/>
                    </a:lnTo>
                    <a:close/>
                  </a:path>
                </a:pathLst>
              </a:custGeom>
              <a:solidFill>
                <a:srgbClr val="0E345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257" name="Freeform 117"/>
              <p:cNvSpPr>
                <a:spLocks noChangeArrowheads="1"/>
              </p:cNvSpPr>
              <p:nvPr/>
            </p:nvSpPr>
            <p:spPr bwMode="auto">
              <a:xfrm>
                <a:off x="131762" y="42863"/>
                <a:ext cx="41275" cy="41275"/>
              </a:xfrm>
              <a:custGeom>
                <a:avLst/>
                <a:gdLst>
                  <a:gd name="T0" fmla="*/ 58 w 58"/>
                  <a:gd name="T1" fmla="*/ 29 h 58"/>
                  <a:gd name="T2" fmla="*/ 29 w 58"/>
                  <a:gd name="T3" fmla="*/ 57 h 58"/>
                  <a:gd name="T4" fmla="*/ 0 w 58"/>
                  <a:gd name="T5" fmla="*/ 28 h 58"/>
                  <a:gd name="T6" fmla="*/ 29 w 58"/>
                  <a:gd name="T7" fmla="*/ 0 h 58"/>
                  <a:gd name="T8" fmla="*/ 58 w 58"/>
                  <a:gd name="T9" fmla="*/ 29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8" h="58">
                    <a:moveTo>
                      <a:pt x="58" y="29"/>
                    </a:moveTo>
                    <a:cubicBezTo>
                      <a:pt x="58" y="45"/>
                      <a:pt x="45" y="58"/>
                      <a:pt x="29" y="57"/>
                    </a:cubicBezTo>
                    <a:cubicBezTo>
                      <a:pt x="13" y="57"/>
                      <a:pt x="0" y="44"/>
                      <a:pt x="0" y="28"/>
                    </a:cubicBezTo>
                    <a:cubicBezTo>
                      <a:pt x="0" y="12"/>
                      <a:pt x="13" y="0"/>
                      <a:pt x="29" y="0"/>
                    </a:cubicBezTo>
                    <a:cubicBezTo>
                      <a:pt x="45" y="0"/>
                      <a:pt x="58" y="13"/>
                      <a:pt x="58" y="29"/>
                    </a:cubicBezTo>
                    <a:close/>
                  </a:path>
                </a:pathLst>
              </a:custGeom>
              <a:solidFill>
                <a:srgbClr val="FCB92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258" name="Freeform 118"/>
              <p:cNvSpPr>
                <a:spLocks noChangeArrowheads="1"/>
              </p:cNvSpPr>
              <p:nvPr/>
            </p:nvSpPr>
            <p:spPr bwMode="auto">
              <a:xfrm>
                <a:off x="22225" y="103188"/>
                <a:ext cx="165100" cy="122238"/>
              </a:xfrm>
              <a:custGeom>
                <a:avLst/>
                <a:gdLst>
                  <a:gd name="T0" fmla="*/ 0 w 104"/>
                  <a:gd name="T1" fmla="*/ 77 h 77"/>
                  <a:gd name="T2" fmla="*/ 53 w 104"/>
                  <a:gd name="T3" fmla="*/ 0 h 77"/>
                  <a:gd name="T4" fmla="*/ 104 w 104"/>
                  <a:gd name="T5" fmla="*/ 77 h 77"/>
                  <a:gd name="T6" fmla="*/ 0 w 104"/>
                  <a:gd name="T7" fmla="*/ 77 h 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04" h="77">
                    <a:moveTo>
                      <a:pt x="0" y="77"/>
                    </a:moveTo>
                    <a:lnTo>
                      <a:pt x="53" y="0"/>
                    </a:lnTo>
                    <a:lnTo>
                      <a:pt x="104" y="77"/>
                    </a:lnTo>
                    <a:lnTo>
                      <a:pt x="0" y="77"/>
                    </a:lnTo>
                    <a:close/>
                  </a:path>
                </a:pathLst>
              </a:custGeom>
              <a:solidFill>
                <a:srgbClr val="3F5D7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</p:grpSp>
        <p:grpSp>
          <p:nvGrpSpPr>
            <p:cNvPr id="6259" name="组合 268"/>
            <p:cNvGrpSpPr>
              <a:grpSpLocks/>
            </p:cNvGrpSpPr>
            <p:nvPr/>
          </p:nvGrpSpPr>
          <p:grpSpPr bwMode="auto">
            <a:xfrm>
              <a:off x="1987550" y="1712913"/>
              <a:ext cx="471489" cy="401637"/>
              <a:chOff x="0" y="0"/>
              <a:chExt cx="396875" cy="338138"/>
            </a:xfrm>
          </p:grpSpPr>
          <p:sp>
            <p:nvSpPr>
              <p:cNvPr id="6260" name="Freeform 119"/>
              <p:cNvSpPr>
                <a:spLocks noChangeArrowheads="1"/>
              </p:cNvSpPr>
              <p:nvPr/>
            </p:nvSpPr>
            <p:spPr bwMode="auto">
              <a:xfrm>
                <a:off x="12700" y="12700"/>
                <a:ext cx="369888" cy="312738"/>
              </a:xfrm>
              <a:custGeom>
                <a:avLst/>
                <a:gdLst>
                  <a:gd name="T0" fmla="*/ 0 w 233"/>
                  <a:gd name="T1" fmla="*/ 160 h 197"/>
                  <a:gd name="T2" fmla="*/ 204 w 233"/>
                  <a:gd name="T3" fmla="*/ 197 h 197"/>
                  <a:gd name="T4" fmla="*/ 233 w 233"/>
                  <a:gd name="T5" fmla="*/ 37 h 197"/>
                  <a:gd name="T6" fmla="*/ 29 w 233"/>
                  <a:gd name="T7" fmla="*/ 0 h 197"/>
                  <a:gd name="T8" fmla="*/ 0 w 233"/>
                  <a:gd name="T9" fmla="*/ 160 h 1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33" h="197">
                    <a:moveTo>
                      <a:pt x="0" y="160"/>
                    </a:moveTo>
                    <a:lnTo>
                      <a:pt x="204" y="197"/>
                    </a:lnTo>
                    <a:lnTo>
                      <a:pt x="233" y="37"/>
                    </a:lnTo>
                    <a:lnTo>
                      <a:pt x="29" y="0"/>
                    </a:lnTo>
                    <a:lnTo>
                      <a:pt x="0" y="16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261" name="Freeform 120"/>
              <p:cNvSpPr>
                <a:spLocks noChangeArrowheads="1"/>
              </p:cNvSpPr>
              <p:nvPr/>
            </p:nvSpPr>
            <p:spPr bwMode="auto">
              <a:xfrm>
                <a:off x="46037" y="0"/>
                <a:ext cx="350838" cy="84138"/>
              </a:xfrm>
              <a:custGeom>
                <a:avLst/>
                <a:gdLst>
                  <a:gd name="T0" fmla="*/ 465 w 486"/>
                  <a:gd name="T1" fmla="*/ 116 h 117"/>
                  <a:gd name="T2" fmla="*/ 15 w 486"/>
                  <a:gd name="T3" fmla="*/ 33 h 117"/>
                  <a:gd name="T4" fmla="*/ 2 w 486"/>
                  <a:gd name="T5" fmla="*/ 14 h 117"/>
                  <a:gd name="T6" fmla="*/ 21 w 486"/>
                  <a:gd name="T7" fmla="*/ 1 h 117"/>
                  <a:gd name="T8" fmla="*/ 471 w 486"/>
                  <a:gd name="T9" fmla="*/ 83 h 117"/>
                  <a:gd name="T10" fmla="*/ 484 w 486"/>
                  <a:gd name="T11" fmla="*/ 102 h 117"/>
                  <a:gd name="T12" fmla="*/ 465 w 486"/>
                  <a:gd name="T13" fmla="*/ 116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86" h="117">
                    <a:moveTo>
                      <a:pt x="465" y="116"/>
                    </a:moveTo>
                    <a:cubicBezTo>
                      <a:pt x="15" y="33"/>
                      <a:pt x="15" y="33"/>
                      <a:pt x="15" y="33"/>
                    </a:cubicBezTo>
                    <a:cubicBezTo>
                      <a:pt x="6" y="32"/>
                      <a:pt x="0" y="23"/>
                      <a:pt x="2" y="14"/>
                    </a:cubicBezTo>
                    <a:cubicBezTo>
                      <a:pt x="4" y="6"/>
                      <a:pt x="12" y="0"/>
                      <a:pt x="21" y="1"/>
                    </a:cubicBezTo>
                    <a:cubicBezTo>
                      <a:pt x="471" y="83"/>
                      <a:pt x="471" y="83"/>
                      <a:pt x="471" y="83"/>
                    </a:cubicBezTo>
                    <a:cubicBezTo>
                      <a:pt x="480" y="85"/>
                      <a:pt x="486" y="94"/>
                      <a:pt x="484" y="102"/>
                    </a:cubicBezTo>
                    <a:cubicBezTo>
                      <a:pt x="482" y="111"/>
                      <a:pt x="474" y="117"/>
                      <a:pt x="465" y="116"/>
                    </a:cubicBezTo>
                    <a:close/>
                  </a:path>
                </a:pathLst>
              </a:custGeom>
              <a:solidFill>
                <a:srgbClr val="0E345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262" name="Freeform 121"/>
              <p:cNvSpPr>
                <a:spLocks noChangeArrowheads="1"/>
              </p:cNvSpPr>
              <p:nvPr/>
            </p:nvSpPr>
            <p:spPr bwMode="auto">
              <a:xfrm>
                <a:off x="0" y="254000"/>
                <a:ext cx="349250" cy="84138"/>
              </a:xfrm>
              <a:custGeom>
                <a:avLst/>
                <a:gdLst>
                  <a:gd name="T0" fmla="*/ 464 w 485"/>
                  <a:gd name="T1" fmla="*/ 116 h 118"/>
                  <a:gd name="T2" fmla="*/ 15 w 485"/>
                  <a:gd name="T3" fmla="*/ 34 h 118"/>
                  <a:gd name="T4" fmla="*/ 2 w 485"/>
                  <a:gd name="T5" fmla="*/ 15 h 118"/>
                  <a:gd name="T6" fmla="*/ 21 w 485"/>
                  <a:gd name="T7" fmla="*/ 2 h 118"/>
                  <a:gd name="T8" fmla="*/ 470 w 485"/>
                  <a:gd name="T9" fmla="*/ 84 h 118"/>
                  <a:gd name="T10" fmla="*/ 483 w 485"/>
                  <a:gd name="T11" fmla="*/ 103 h 118"/>
                  <a:gd name="T12" fmla="*/ 464 w 485"/>
                  <a:gd name="T13" fmla="*/ 116 h 1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85" h="118">
                    <a:moveTo>
                      <a:pt x="464" y="116"/>
                    </a:moveTo>
                    <a:cubicBezTo>
                      <a:pt x="15" y="34"/>
                      <a:pt x="15" y="34"/>
                      <a:pt x="15" y="34"/>
                    </a:cubicBezTo>
                    <a:cubicBezTo>
                      <a:pt x="6" y="32"/>
                      <a:pt x="0" y="24"/>
                      <a:pt x="2" y="15"/>
                    </a:cubicBezTo>
                    <a:cubicBezTo>
                      <a:pt x="3" y="6"/>
                      <a:pt x="12" y="0"/>
                      <a:pt x="21" y="2"/>
                    </a:cubicBezTo>
                    <a:cubicBezTo>
                      <a:pt x="470" y="84"/>
                      <a:pt x="470" y="84"/>
                      <a:pt x="470" y="84"/>
                    </a:cubicBezTo>
                    <a:cubicBezTo>
                      <a:pt x="479" y="85"/>
                      <a:pt x="485" y="94"/>
                      <a:pt x="483" y="103"/>
                    </a:cubicBezTo>
                    <a:cubicBezTo>
                      <a:pt x="482" y="112"/>
                      <a:pt x="473" y="118"/>
                      <a:pt x="464" y="116"/>
                    </a:cubicBezTo>
                    <a:close/>
                  </a:path>
                </a:pathLst>
              </a:custGeom>
              <a:solidFill>
                <a:srgbClr val="0E345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263" name="Freeform 122"/>
              <p:cNvSpPr>
                <a:spLocks noChangeArrowheads="1"/>
              </p:cNvSpPr>
              <p:nvPr/>
            </p:nvSpPr>
            <p:spPr bwMode="auto">
              <a:xfrm>
                <a:off x="57150" y="128587"/>
                <a:ext cx="274638" cy="103188"/>
              </a:xfrm>
              <a:custGeom>
                <a:avLst/>
                <a:gdLst>
                  <a:gd name="T0" fmla="*/ 53 w 173"/>
                  <a:gd name="T1" fmla="*/ 60 h 65"/>
                  <a:gd name="T2" fmla="*/ 31 w 173"/>
                  <a:gd name="T3" fmla="*/ 9 h 65"/>
                  <a:gd name="T4" fmla="*/ 1 w 173"/>
                  <a:gd name="T5" fmla="*/ 19 h 65"/>
                  <a:gd name="T6" fmla="*/ 0 w 173"/>
                  <a:gd name="T7" fmla="*/ 15 h 65"/>
                  <a:gd name="T8" fmla="*/ 33 w 173"/>
                  <a:gd name="T9" fmla="*/ 5 h 65"/>
                  <a:gd name="T10" fmla="*/ 54 w 173"/>
                  <a:gd name="T11" fmla="*/ 53 h 65"/>
                  <a:gd name="T12" fmla="*/ 93 w 173"/>
                  <a:gd name="T13" fmla="*/ 0 h 65"/>
                  <a:gd name="T14" fmla="*/ 115 w 173"/>
                  <a:gd name="T15" fmla="*/ 50 h 65"/>
                  <a:gd name="T16" fmla="*/ 146 w 173"/>
                  <a:gd name="T17" fmla="*/ 41 h 65"/>
                  <a:gd name="T18" fmla="*/ 173 w 173"/>
                  <a:gd name="T19" fmla="*/ 62 h 65"/>
                  <a:gd name="T20" fmla="*/ 171 w 173"/>
                  <a:gd name="T21" fmla="*/ 65 h 65"/>
                  <a:gd name="T22" fmla="*/ 145 w 173"/>
                  <a:gd name="T23" fmla="*/ 45 h 65"/>
                  <a:gd name="T24" fmla="*/ 113 w 173"/>
                  <a:gd name="T25" fmla="*/ 55 h 65"/>
                  <a:gd name="T26" fmla="*/ 93 w 173"/>
                  <a:gd name="T27" fmla="*/ 7 h 65"/>
                  <a:gd name="T28" fmla="*/ 53 w 173"/>
                  <a:gd name="T29" fmla="*/ 60 h 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73" h="65">
                    <a:moveTo>
                      <a:pt x="53" y="60"/>
                    </a:moveTo>
                    <a:lnTo>
                      <a:pt x="31" y="9"/>
                    </a:lnTo>
                    <a:lnTo>
                      <a:pt x="1" y="19"/>
                    </a:lnTo>
                    <a:lnTo>
                      <a:pt x="0" y="15"/>
                    </a:lnTo>
                    <a:lnTo>
                      <a:pt x="33" y="5"/>
                    </a:lnTo>
                    <a:lnTo>
                      <a:pt x="54" y="53"/>
                    </a:lnTo>
                    <a:lnTo>
                      <a:pt x="93" y="0"/>
                    </a:lnTo>
                    <a:lnTo>
                      <a:pt x="115" y="50"/>
                    </a:lnTo>
                    <a:lnTo>
                      <a:pt x="146" y="41"/>
                    </a:lnTo>
                    <a:lnTo>
                      <a:pt x="173" y="62"/>
                    </a:lnTo>
                    <a:lnTo>
                      <a:pt x="171" y="65"/>
                    </a:lnTo>
                    <a:lnTo>
                      <a:pt x="145" y="45"/>
                    </a:lnTo>
                    <a:lnTo>
                      <a:pt x="113" y="55"/>
                    </a:lnTo>
                    <a:lnTo>
                      <a:pt x="93" y="7"/>
                    </a:lnTo>
                    <a:lnTo>
                      <a:pt x="53" y="60"/>
                    </a:lnTo>
                    <a:close/>
                  </a:path>
                </a:pathLst>
              </a:custGeom>
              <a:solidFill>
                <a:srgbClr val="0E345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264" name="Freeform 123"/>
              <p:cNvSpPr>
                <a:spLocks noChangeArrowheads="1"/>
              </p:cNvSpPr>
              <p:nvPr/>
            </p:nvSpPr>
            <p:spPr bwMode="auto">
              <a:xfrm>
                <a:off x="320675" y="219075"/>
                <a:ext cx="19050" cy="19050"/>
              </a:xfrm>
              <a:custGeom>
                <a:avLst/>
                <a:gdLst>
                  <a:gd name="T0" fmla="*/ 2 w 27"/>
                  <a:gd name="T1" fmla="*/ 11 h 27"/>
                  <a:gd name="T2" fmla="*/ 11 w 27"/>
                  <a:gd name="T3" fmla="*/ 26 h 27"/>
                  <a:gd name="T4" fmla="*/ 26 w 27"/>
                  <a:gd name="T5" fmla="*/ 16 h 27"/>
                  <a:gd name="T6" fmla="*/ 16 w 27"/>
                  <a:gd name="T7" fmla="*/ 1 h 27"/>
                  <a:gd name="T8" fmla="*/ 2 w 27"/>
                  <a:gd name="T9" fmla="*/ 11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7" h="27">
                    <a:moveTo>
                      <a:pt x="2" y="11"/>
                    </a:moveTo>
                    <a:cubicBezTo>
                      <a:pt x="0" y="18"/>
                      <a:pt x="5" y="24"/>
                      <a:pt x="11" y="26"/>
                    </a:cubicBezTo>
                    <a:cubicBezTo>
                      <a:pt x="18" y="27"/>
                      <a:pt x="24" y="22"/>
                      <a:pt x="26" y="16"/>
                    </a:cubicBezTo>
                    <a:cubicBezTo>
                      <a:pt x="27" y="9"/>
                      <a:pt x="23" y="3"/>
                      <a:pt x="16" y="1"/>
                    </a:cubicBezTo>
                    <a:cubicBezTo>
                      <a:pt x="9" y="0"/>
                      <a:pt x="3" y="5"/>
                      <a:pt x="2" y="11"/>
                    </a:cubicBezTo>
                    <a:close/>
                  </a:path>
                </a:pathLst>
              </a:custGeom>
              <a:solidFill>
                <a:srgbClr val="EEA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265" name="Freeform 124"/>
              <p:cNvSpPr>
                <a:spLocks noChangeArrowheads="1"/>
              </p:cNvSpPr>
              <p:nvPr/>
            </p:nvSpPr>
            <p:spPr bwMode="auto">
              <a:xfrm>
                <a:off x="279400" y="187325"/>
                <a:ext cx="19050" cy="19050"/>
              </a:xfrm>
              <a:custGeom>
                <a:avLst/>
                <a:gdLst>
                  <a:gd name="T0" fmla="*/ 1 w 27"/>
                  <a:gd name="T1" fmla="*/ 11 h 27"/>
                  <a:gd name="T2" fmla="*/ 11 w 27"/>
                  <a:gd name="T3" fmla="*/ 26 h 27"/>
                  <a:gd name="T4" fmla="*/ 25 w 27"/>
                  <a:gd name="T5" fmla="*/ 16 h 27"/>
                  <a:gd name="T6" fmla="*/ 15 w 27"/>
                  <a:gd name="T7" fmla="*/ 2 h 27"/>
                  <a:gd name="T8" fmla="*/ 1 w 27"/>
                  <a:gd name="T9" fmla="*/ 11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7" h="27">
                    <a:moveTo>
                      <a:pt x="1" y="11"/>
                    </a:moveTo>
                    <a:cubicBezTo>
                      <a:pt x="0" y="18"/>
                      <a:pt x="4" y="24"/>
                      <a:pt x="11" y="26"/>
                    </a:cubicBezTo>
                    <a:cubicBezTo>
                      <a:pt x="18" y="27"/>
                      <a:pt x="24" y="22"/>
                      <a:pt x="25" y="16"/>
                    </a:cubicBezTo>
                    <a:cubicBezTo>
                      <a:pt x="27" y="9"/>
                      <a:pt x="22" y="3"/>
                      <a:pt x="15" y="2"/>
                    </a:cubicBezTo>
                    <a:cubicBezTo>
                      <a:pt x="9" y="0"/>
                      <a:pt x="2" y="5"/>
                      <a:pt x="1" y="11"/>
                    </a:cubicBezTo>
                    <a:close/>
                  </a:path>
                </a:pathLst>
              </a:custGeom>
              <a:solidFill>
                <a:srgbClr val="C2C3C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266" name="Freeform 125"/>
              <p:cNvSpPr>
                <a:spLocks noChangeArrowheads="1"/>
              </p:cNvSpPr>
              <p:nvPr/>
            </p:nvSpPr>
            <p:spPr bwMode="auto">
              <a:xfrm>
                <a:off x="228600" y="203200"/>
                <a:ext cx="19050" cy="17463"/>
              </a:xfrm>
              <a:custGeom>
                <a:avLst/>
                <a:gdLst>
                  <a:gd name="T0" fmla="*/ 1 w 26"/>
                  <a:gd name="T1" fmla="*/ 11 h 26"/>
                  <a:gd name="T2" fmla="*/ 11 w 26"/>
                  <a:gd name="T3" fmla="*/ 25 h 26"/>
                  <a:gd name="T4" fmla="*/ 25 w 26"/>
                  <a:gd name="T5" fmla="*/ 15 h 26"/>
                  <a:gd name="T6" fmla="*/ 15 w 26"/>
                  <a:gd name="T7" fmla="*/ 1 h 26"/>
                  <a:gd name="T8" fmla="*/ 1 w 26"/>
                  <a:gd name="T9" fmla="*/ 11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6" h="26">
                    <a:moveTo>
                      <a:pt x="1" y="11"/>
                    </a:moveTo>
                    <a:cubicBezTo>
                      <a:pt x="0" y="17"/>
                      <a:pt x="4" y="24"/>
                      <a:pt x="11" y="25"/>
                    </a:cubicBezTo>
                    <a:cubicBezTo>
                      <a:pt x="18" y="26"/>
                      <a:pt x="24" y="22"/>
                      <a:pt x="25" y="15"/>
                    </a:cubicBezTo>
                    <a:cubicBezTo>
                      <a:pt x="26" y="9"/>
                      <a:pt x="22" y="2"/>
                      <a:pt x="15" y="1"/>
                    </a:cubicBezTo>
                    <a:cubicBezTo>
                      <a:pt x="9" y="0"/>
                      <a:pt x="2" y="4"/>
                      <a:pt x="1" y="11"/>
                    </a:cubicBezTo>
                    <a:close/>
                  </a:path>
                </a:pathLst>
              </a:custGeom>
              <a:solidFill>
                <a:srgbClr val="6DBE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267" name="Freeform 126"/>
              <p:cNvSpPr>
                <a:spLocks noChangeArrowheads="1"/>
              </p:cNvSpPr>
              <p:nvPr/>
            </p:nvSpPr>
            <p:spPr bwMode="auto">
              <a:xfrm>
                <a:off x="131762" y="207962"/>
                <a:ext cx="19050" cy="20638"/>
              </a:xfrm>
              <a:custGeom>
                <a:avLst/>
                <a:gdLst>
                  <a:gd name="T0" fmla="*/ 1 w 26"/>
                  <a:gd name="T1" fmla="*/ 11 h 27"/>
                  <a:gd name="T2" fmla="*/ 11 w 26"/>
                  <a:gd name="T3" fmla="*/ 26 h 27"/>
                  <a:gd name="T4" fmla="*/ 25 w 26"/>
                  <a:gd name="T5" fmla="*/ 16 h 27"/>
                  <a:gd name="T6" fmla="*/ 15 w 26"/>
                  <a:gd name="T7" fmla="*/ 2 h 27"/>
                  <a:gd name="T8" fmla="*/ 1 w 26"/>
                  <a:gd name="T9" fmla="*/ 11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6" h="27">
                    <a:moveTo>
                      <a:pt x="1" y="11"/>
                    </a:moveTo>
                    <a:cubicBezTo>
                      <a:pt x="0" y="18"/>
                      <a:pt x="4" y="25"/>
                      <a:pt x="11" y="26"/>
                    </a:cubicBezTo>
                    <a:cubicBezTo>
                      <a:pt x="17" y="27"/>
                      <a:pt x="24" y="23"/>
                      <a:pt x="25" y="16"/>
                    </a:cubicBezTo>
                    <a:cubicBezTo>
                      <a:pt x="26" y="9"/>
                      <a:pt x="22" y="3"/>
                      <a:pt x="15" y="2"/>
                    </a:cubicBezTo>
                    <a:cubicBezTo>
                      <a:pt x="8" y="0"/>
                      <a:pt x="2" y="5"/>
                      <a:pt x="1" y="11"/>
                    </a:cubicBezTo>
                    <a:close/>
                  </a:path>
                </a:pathLst>
              </a:custGeom>
              <a:solidFill>
                <a:srgbClr val="EEA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268" name="Freeform 127"/>
              <p:cNvSpPr>
                <a:spLocks noChangeArrowheads="1"/>
              </p:cNvSpPr>
              <p:nvPr/>
            </p:nvSpPr>
            <p:spPr bwMode="auto">
              <a:xfrm>
                <a:off x="98425" y="130175"/>
                <a:ext cx="19050" cy="20638"/>
              </a:xfrm>
              <a:custGeom>
                <a:avLst/>
                <a:gdLst>
                  <a:gd name="T0" fmla="*/ 1 w 26"/>
                  <a:gd name="T1" fmla="*/ 11 h 27"/>
                  <a:gd name="T2" fmla="*/ 11 w 26"/>
                  <a:gd name="T3" fmla="*/ 26 h 27"/>
                  <a:gd name="T4" fmla="*/ 25 w 26"/>
                  <a:gd name="T5" fmla="*/ 16 h 27"/>
                  <a:gd name="T6" fmla="*/ 15 w 26"/>
                  <a:gd name="T7" fmla="*/ 2 h 27"/>
                  <a:gd name="T8" fmla="*/ 1 w 26"/>
                  <a:gd name="T9" fmla="*/ 11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6" h="27">
                    <a:moveTo>
                      <a:pt x="1" y="11"/>
                    </a:moveTo>
                    <a:cubicBezTo>
                      <a:pt x="0" y="18"/>
                      <a:pt x="4" y="24"/>
                      <a:pt x="11" y="26"/>
                    </a:cubicBezTo>
                    <a:cubicBezTo>
                      <a:pt x="18" y="27"/>
                      <a:pt x="24" y="22"/>
                      <a:pt x="25" y="16"/>
                    </a:cubicBezTo>
                    <a:cubicBezTo>
                      <a:pt x="26" y="9"/>
                      <a:pt x="22" y="3"/>
                      <a:pt x="15" y="2"/>
                    </a:cubicBezTo>
                    <a:cubicBezTo>
                      <a:pt x="9" y="0"/>
                      <a:pt x="2" y="5"/>
                      <a:pt x="1" y="11"/>
                    </a:cubicBezTo>
                    <a:close/>
                  </a:path>
                </a:pathLst>
              </a:custGeom>
              <a:solidFill>
                <a:srgbClr val="C2C3C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269" name="Freeform 128"/>
              <p:cNvSpPr>
                <a:spLocks noChangeArrowheads="1"/>
              </p:cNvSpPr>
              <p:nvPr/>
            </p:nvSpPr>
            <p:spPr bwMode="auto">
              <a:xfrm>
                <a:off x="47625" y="146050"/>
                <a:ext cx="19050" cy="19050"/>
              </a:xfrm>
              <a:custGeom>
                <a:avLst/>
                <a:gdLst>
                  <a:gd name="T0" fmla="*/ 1 w 26"/>
                  <a:gd name="T1" fmla="*/ 11 h 26"/>
                  <a:gd name="T2" fmla="*/ 11 w 26"/>
                  <a:gd name="T3" fmla="*/ 25 h 26"/>
                  <a:gd name="T4" fmla="*/ 25 w 26"/>
                  <a:gd name="T5" fmla="*/ 15 h 26"/>
                  <a:gd name="T6" fmla="*/ 15 w 26"/>
                  <a:gd name="T7" fmla="*/ 1 h 26"/>
                  <a:gd name="T8" fmla="*/ 1 w 26"/>
                  <a:gd name="T9" fmla="*/ 11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6" h="26">
                    <a:moveTo>
                      <a:pt x="1" y="11"/>
                    </a:moveTo>
                    <a:cubicBezTo>
                      <a:pt x="0" y="17"/>
                      <a:pt x="4" y="24"/>
                      <a:pt x="11" y="25"/>
                    </a:cubicBezTo>
                    <a:cubicBezTo>
                      <a:pt x="17" y="26"/>
                      <a:pt x="24" y="22"/>
                      <a:pt x="25" y="15"/>
                    </a:cubicBezTo>
                    <a:cubicBezTo>
                      <a:pt x="26" y="9"/>
                      <a:pt x="22" y="2"/>
                      <a:pt x="15" y="1"/>
                    </a:cubicBezTo>
                    <a:cubicBezTo>
                      <a:pt x="9" y="0"/>
                      <a:pt x="2" y="4"/>
                      <a:pt x="1" y="11"/>
                    </a:cubicBezTo>
                    <a:close/>
                  </a:path>
                </a:pathLst>
              </a:custGeom>
              <a:solidFill>
                <a:srgbClr val="6DBE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270" name="Freeform 129"/>
              <p:cNvSpPr>
                <a:spLocks noChangeArrowheads="1"/>
              </p:cNvSpPr>
              <p:nvPr/>
            </p:nvSpPr>
            <p:spPr bwMode="auto">
              <a:xfrm>
                <a:off x="195262" y="125412"/>
                <a:ext cx="19050" cy="17463"/>
              </a:xfrm>
              <a:custGeom>
                <a:avLst/>
                <a:gdLst>
                  <a:gd name="T0" fmla="*/ 1 w 27"/>
                  <a:gd name="T1" fmla="*/ 11 h 26"/>
                  <a:gd name="T2" fmla="*/ 11 w 27"/>
                  <a:gd name="T3" fmla="*/ 25 h 26"/>
                  <a:gd name="T4" fmla="*/ 26 w 27"/>
                  <a:gd name="T5" fmla="*/ 15 h 26"/>
                  <a:gd name="T6" fmla="*/ 16 w 27"/>
                  <a:gd name="T7" fmla="*/ 1 h 26"/>
                  <a:gd name="T8" fmla="*/ 1 w 27"/>
                  <a:gd name="T9" fmla="*/ 11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7" h="26">
                    <a:moveTo>
                      <a:pt x="1" y="11"/>
                    </a:moveTo>
                    <a:cubicBezTo>
                      <a:pt x="0" y="17"/>
                      <a:pt x="5" y="24"/>
                      <a:pt x="11" y="25"/>
                    </a:cubicBezTo>
                    <a:cubicBezTo>
                      <a:pt x="18" y="26"/>
                      <a:pt x="24" y="22"/>
                      <a:pt x="26" y="15"/>
                    </a:cubicBezTo>
                    <a:cubicBezTo>
                      <a:pt x="27" y="8"/>
                      <a:pt x="22" y="2"/>
                      <a:pt x="16" y="1"/>
                    </a:cubicBezTo>
                    <a:cubicBezTo>
                      <a:pt x="9" y="0"/>
                      <a:pt x="3" y="4"/>
                      <a:pt x="1" y="11"/>
                    </a:cubicBezTo>
                    <a:close/>
                  </a:path>
                </a:pathLst>
              </a:custGeom>
              <a:solidFill>
                <a:srgbClr val="E36A5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271" name="Freeform 130"/>
              <p:cNvSpPr>
                <a:spLocks noChangeArrowheads="1"/>
              </p:cNvSpPr>
              <p:nvPr/>
            </p:nvSpPr>
            <p:spPr bwMode="auto">
              <a:xfrm>
                <a:off x="66675" y="85725"/>
                <a:ext cx="49213" cy="31750"/>
              </a:xfrm>
              <a:custGeom>
                <a:avLst/>
                <a:gdLst>
                  <a:gd name="T0" fmla="*/ 0 w 31"/>
                  <a:gd name="T1" fmla="*/ 15 h 20"/>
                  <a:gd name="T2" fmla="*/ 29 w 31"/>
                  <a:gd name="T3" fmla="*/ 20 h 20"/>
                  <a:gd name="T4" fmla="*/ 31 w 31"/>
                  <a:gd name="T5" fmla="*/ 5 h 20"/>
                  <a:gd name="T6" fmla="*/ 2 w 31"/>
                  <a:gd name="T7" fmla="*/ 0 h 20"/>
                  <a:gd name="T8" fmla="*/ 0 w 31"/>
                  <a:gd name="T9" fmla="*/ 15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1" h="20">
                    <a:moveTo>
                      <a:pt x="0" y="15"/>
                    </a:moveTo>
                    <a:lnTo>
                      <a:pt x="29" y="20"/>
                    </a:lnTo>
                    <a:lnTo>
                      <a:pt x="31" y="5"/>
                    </a:lnTo>
                    <a:lnTo>
                      <a:pt x="2" y="0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C2C3C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272" name="Freeform 131"/>
              <p:cNvSpPr>
                <a:spLocks noChangeArrowheads="1"/>
              </p:cNvSpPr>
              <p:nvPr/>
            </p:nvSpPr>
            <p:spPr bwMode="auto">
              <a:xfrm>
                <a:off x="161925" y="79375"/>
                <a:ext cx="50800" cy="31750"/>
              </a:xfrm>
              <a:custGeom>
                <a:avLst/>
                <a:gdLst>
                  <a:gd name="T0" fmla="*/ 0 w 32"/>
                  <a:gd name="T1" fmla="*/ 15 h 20"/>
                  <a:gd name="T2" fmla="*/ 29 w 32"/>
                  <a:gd name="T3" fmla="*/ 20 h 20"/>
                  <a:gd name="T4" fmla="*/ 32 w 32"/>
                  <a:gd name="T5" fmla="*/ 6 h 20"/>
                  <a:gd name="T6" fmla="*/ 3 w 32"/>
                  <a:gd name="T7" fmla="*/ 0 h 20"/>
                  <a:gd name="T8" fmla="*/ 0 w 32"/>
                  <a:gd name="T9" fmla="*/ 15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" h="20">
                    <a:moveTo>
                      <a:pt x="0" y="15"/>
                    </a:moveTo>
                    <a:lnTo>
                      <a:pt x="29" y="20"/>
                    </a:lnTo>
                    <a:lnTo>
                      <a:pt x="32" y="6"/>
                    </a:lnTo>
                    <a:lnTo>
                      <a:pt x="3" y="0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E36A5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273" name="Freeform 132"/>
              <p:cNvSpPr>
                <a:spLocks noChangeArrowheads="1"/>
              </p:cNvSpPr>
              <p:nvPr/>
            </p:nvSpPr>
            <p:spPr bwMode="auto">
              <a:xfrm>
                <a:off x="206375" y="230187"/>
                <a:ext cx="50800" cy="31750"/>
              </a:xfrm>
              <a:custGeom>
                <a:avLst/>
                <a:gdLst>
                  <a:gd name="T0" fmla="*/ 0 w 32"/>
                  <a:gd name="T1" fmla="*/ 15 h 20"/>
                  <a:gd name="T2" fmla="*/ 29 w 32"/>
                  <a:gd name="T3" fmla="*/ 20 h 20"/>
                  <a:gd name="T4" fmla="*/ 32 w 32"/>
                  <a:gd name="T5" fmla="*/ 6 h 20"/>
                  <a:gd name="T6" fmla="*/ 3 w 32"/>
                  <a:gd name="T7" fmla="*/ 0 h 20"/>
                  <a:gd name="T8" fmla="*/ 0 w 32"/>
                  <a:gd name="T9" fmla="*/ 15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" h="20">
                    <a:moveTo>
                      <a:pt x="0" y="15"/>
                    </a:moveTo>
                    <a:lnTo>
                      <a:pt x="29" y="20"/>
                    </a:lnTo>
                    <a:lnTo>
                      <a:pt x="32" y="6"/>
                    </a:lnTo>
                    <a:lnTo>
                      <a:pt x="3" y="0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6DBE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274" name="Freeform 133"/>
              <p:cNvSpPr>
                <a:spLocks noChangeArrowheads="1"/>
              </p:cNvSpPr>
              <p:nvPr/>
            </p:nvSpPr>
            <p:spPr bwMode="auto">
              <a:xfrm>
                <a:off x="292100" y="150812"/>
                <a:ext cx="50800" cy="31750"/>
              </a:xfrm>
              <a:custGeom>
                <a:avLst/>
                <a:gdLst>
                  <a:gd name="T0" fmla="*/ 0 w 32"/>
                  <a:gd name="T1" fmla="*/ 15 h 20"/>
                  <a:gd name="T2" fmla="*/ 29 w 32"/>
                  <a:gd name="T3" fmla="*/ 20 h 20"/>
                  <a:gd name="T4" fmla="*/ 32 w 32"/>
                  <a:gd name="T5" fmla="*/ 5 h 20"/>
                  <a:gd name="T6" fmla="*/ 3 w 32"/>
                  <a:gd name="T7" fmla="*/ 0 h 20"/>
                  <a:gd name="T8" fmla="*/ 0 w 32"/>
                  <a:gd name="T9" fmla="*/ 15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" h="20">
                    <a:moveTo>
                      <a:pt x="0" y="15"/>
                    </a:moveTo>
                    <a:lnTo>
                      <a:pt x="29" y="20"/>
                    </a:lnTo>
                    <a:lnTo>
                      <a:pt x="32" y="5"/>
                    </a:lnTo>
                    <a:lnTo>
                      <a:pt x="3" y="0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EEA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</p:grpSp>
        <p:grpSp>
          <p:nvGrpSpPr>
            <p:cNvPr id="6275" name="组合 253"/>
            <p:cNvGrpSpPr>
              <a:grpSpLocks/>
            </p:cNvGrpSpPr>
            <p:nvPr/>
          </p:nvGrpSpPr>
          <p:grpSpPr bwMode="auto">
            <a:xfrm>
              <a:off x="946150" y="1804988"/>
              <a:ext cx="214313" cy="312737"/>
              <a:chOff x="0" y="0"/>
              <a:chExt cx="180975" cy="263526"/>
            </a:xfrm>
          </p:grpSpPr>
          <p:sp>
            <p:nvSpPr>
              <p:cNvPr id="6276" name="Freeform 134"/>
              <p:cNvSpPr>
                <a:spLocks noChangeArrowheads="1"/>
              </p:cNvSpPr>
              <p:nvPr/>
            </p:nvSpPr>
            <p:spPr bwMode="auto">
              <a:xfrm>
                <a:off x="0" y="87313"/>
                <a:ext cx="165100" cy="176213"/>
              </a:xfrm>
              <a:custGeom>
                <a:avLst/>
                <a:gdLst>
                  <a:gd name="T0" fmla="*/ 170 w 229"/>
                  <a:gd name="T1" fmla="*/ 25 h 245"/>
                  <a:gd name="T2" fmla="*/ 148 w 229"/>
                  <a:gd name="T3" fmla="*/ 9 h 245"/>
                  <a:gd name="T4" fmla="*/ 109 w 229"/>
                  <a:gd name="T5" fmla="*/ 14 h 245"/>
                  <a:gd name="T6" fmla="*/ 76 w 229"/>
                  <a:gd name="T7" fmla="*/ 59 h 245"/>
                  <a:gd name="T8" fmla="*/ 59 w 229"/>
                  <a:gd name="T9" fmla="*/ 81 h 245"/>
                  <a:gd name="T10" fmla="*/ 10 w 229"/>
                  <a:gd name="T11" fmla="*/ 147 h 245"/>
                  <a:gd name="T12" fmla="*/ 15 w 229"/>
                  <a:gd name="T13" fmla="*/ 186 h 245"/>
                  <a:gd name="T14" fmla="*/ 82 w 229"/>
                  <a:gd name="T15" fmla="*/ 236 h 245"/>
                  <a:gd name="T16" fmla="*/ 121 w 229"/>
                  <a:gd name="T17" fmla="*/ 230 h 245"/>
                  <a:gd name="T18" fmla="*/ 220 w 229"/>
                  <a:gd name="T19" fmla="*/ 97 h 245"/>
                  <a:gd name="T20" fmla="*/ 214 w 229"/>
                  <a:gd name="T21" fmla="*/ 58 h 245"/>
                  <a:gd name="T22" fmla="*/ 192 w 229"/>
                  <a:gd name="T23" fmla="*/ 42 h 245"/>
                  <a:gd name="T24" fmla="*/ 176 w 229"/>
                  <a:gd name="T25" fmla="*/ 64 h 245"/>
                  <a:gd name="T26" fmla="*/ 198 w 229"/>
                  <a:gd name="T27" fmla="*/ 81 h 245"/>
                  <a:gd name="T28" fmla="*/ 198 w 229"/>
                  <a:gd name="T29" fmla="*/ 81 h 245"/>
                  <a:gd name="T30" fmla="*/ 98 w 229"/>
                  <a:gd name="T31" fmla="*/ 214 h 245"/>
                  <a:gd name="T32" fmla="*/ 98 w 229"/>
                  <a:gd name="T33" fmla="*/ 214 h 245"/>
                  <a:gd name="T34" fmla="*/ 32 w 229"/>
                  <a:gd name="T35" fmla="*/ 164 h 245"/>
                  <a:gd name="T36" fmla="*/ 32 w 229"/>
                  <a:gd name="T37" fmla="*/ 164 h 245"/>
                  <a:gd name="T38" fmla="*/ 82 w 229"/>
                  <a:gd name="T39" fmla="*/ 97 h 245"/>
                  <a:gd name="T40" fmla="*/ 98 w 229"/>
                  <a:gd name="T41" fmla="*/ 75 h 245"/>
                  <a:gd name="T42" fmla="*/ 131 w 229"/>
                  <a:gd name="T43" fmla="*/ 31 h 245"/>
                  <a:gd name="T44" fmla="*/ 131 w 229"/>
                  <a:gd name="T45" fmla="*/ 31 h 245"/>
                  <a:gd name="T46" fmla="*/ 153 w 229"/>
                  <a:gd name="T47" fmla="*/ 47 h 245"/>
                  <a:gd name="T48" fmla="*/ 170 w 229"/>
                  <a:gd name="T49" fmla="*/ 25 h 2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29" h="245">
                    <a:moveTo>
                      <a:pt x="170" y="25"/>
                    </a:moveTo>
                    <a:cubicBezTo>
                      <a:pt x="148" y="9"/>
                      <a:pt x="148" y="9"/>
                      <a:pt x="148" y="9"/>
                    </a:cubicBezTo>
                    <a:cubicBezTo>
                      <a:pt x="136" y="0"/>
                      <a:pt x="118" y="2"/>
                      <a:pt x="109" y="14"/>
                    </a:cubicBezTo>
                    <a:cubicBezTo>
                      <a:pt x="76" y="59"/>
                      <a:pt x="76" y="59"/>
                      <a:pt x="76" y="59"/>
                    </a:cubicBezTo>
                    <a:cubicBezTo>
                      <a:pt x="59" y="81"/>
                      <a:pt x="59" y="81"/>
                      <a:pt x="59" y="81"/>
                    </a:cubicBezTo>
                    <a:cubicBezTo>
                      <a:pt x="10" y="147"/>
                      <a:pt x="10" y="147"/>
                      <a:pt x="10" y="147"/>
                    </a:cubicBezTo>
                    <a:cubicBezTo>
                      <a:pt x="0" y="160"/>
                      <a:pt x="3" y="177"/>
                      <a:pt x="15" y="186"/>
                    </a:cubicBezTo>
                    <a:cubicBezTo>
                      <a:pt x="82" y="236"/>
                      <a:pt x="82" y="236"/>
                      <a:pt x="82" y="236"/>
                    </a:cubicBezTo>
                    <a:cubicBezTo>
                      <a:pt x="94" y="245"/>
                      <a:pt x="112" y="243"/>
                      <a:pt x="121" y="230"/>
                    </a:cubicBezTo>
                    <a:cubicBezTo>
                      <a:pt x="220" y="97"/>
                      <a:pt x="220" y="97"/>
                      <a:pt x="220" y="97"/>
                    </a:cubicBezTo>
                    <a:cubicBezTo>
                      <a:pt x="229" y="85"/>
                      <a:pt x="227" y="67"/>
                      <a:pt x="214" y="58"/>
                    </a:cubicBezTo>
                    <a:cubicBezTo>
                      <a:pt x="192" y="42"/>
                      <a:pt x="192" y="42"/>
                      <a:pt x="192" y="42"/>
                    </a:cubicBezTo>
                    <a:cubicBezTo>
                      <a:pt x="176" y="64"/>
                      <a:pt x="176" y="64"/>
                      <a:pt x="176" y="64"/>
                    </a:cubicBezTo>
                    <a:cubicBezTo>
                      <a:pt x="198" y="81"/>
                      <a:pt x="198" y="81"/>
                      <a:pt x="198" y="81"/>
                    </a:cubicBezTo>
                    <a:cubicBezTo>
                      <a:pt x="198" y="81"/>
                      <a:pt x="198" y="81"/>
                      <a:pt x="198" y="81"/>
                    </a:cubicBezTo>
                    <a:cubicBezTo>
                      <a:pt x="98" y="214"/>
                      <a:pt x="98" y="214"/>
                      <a:pt x="98" y="214"/>
                    </a:cubicBezTo>
                    <a:cubicBezTo>
                      <a:pt x="98" y="214"/>
                      <a:pt x="98" y="214"/>
                      <a:pt x="98" y="214"/>
                    </a:cubicBezTo>
                    <a:cubicBezTo>
                      <a:pt x="32" y="164"/>
                      <a:pt x="32" y="164"/>
                      <a:pt x="32" y="164"/>
                    </a:cubicBezTo>
                    <a:cubicBezTo>
                      <a:pt x="32" y="164"/>
                      <a:pt x="32" y="164"/>
                      <a:pt x="32" y="164"/>
                    </a:cubicBezTo>
                    <a:cubicBezTo>
                      <a:pt x="82" y="97"/>
                      <a:pt x="82" y="97"/>
                      <a:pt x="82" y="97"/>
                    </a:cubicBezTo>
                    <a:cubicBezTo>
                      <a:pt x="98" y="75"/>
                      <a:pt x="98" y="75"/>
                      <a:pt x="98" y="75"/>
                    </a:cubicBezTo>
                    <a:cubicBezTo>
                      <a:pt x="131" y="31"/>
                      <a:pt x="131" y="31"/>
                      <a:pt x="131" y="31"/>
                    </a:cubicBezTo>
                    <a:cubicBezTo>
                      <a:pt x="131" y="31"/>
                      <a:pt x="131" y="31"/>
                      <a:pt x="131" y="31"/>
                    </a:cubicBezTo>
                    <a:cubicBezTo>
                      <a:pt x="153" y="47"/>
                      <a:pt x="153" y="47"/>
                      <a:pt x="153" y="47"/>
                    </a:cubicBezTo>
                    <a:cubicBezTo>
                      <a:pt x="170" y="25"/>
                      <a:pt x="170" y="25"/>
                      <a:pt x="170" y="25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277" name="Freeform 135"/>
              <p:cNvSpPr>
                <a:spLocks noChangeArrowheads="1"/>
              </p:cNvSpPr>
              <p:nvPr/>
            </p:nvSpPr>
            <p:spPr bwMode="auto">
              <a:xfrm>
                <a:off x="15875" y="0"/>
                <a:ext cx="165100" cy="176213"/>
              </a:xfrm>
              <a:custGeom>
                <a:avLst/>
                <a:gdLst>
                  <a:gd name="T0" fmla="*/ 109 w 229"/>
                  <a:gd name="T1" fmla="*/ 14 h 245"/>
                  <a:gd name="T2" fmla="*/ 9 w 229"/>
                  <a:gd name="T3" fmla="*/ 148 h 245"/>
                  <a:gd name="T4" fmla="*/ 15 w 229"/>
                  <a:gd name="T5" fmla="*/ 186 h 245"/>
                  <a:gd name="T6" fmla="*/ 37 w 229"/>
                  <a:gd name="T7" fmla="*/ 203 h 245"/>
                  <a:gd name="T8" fmla="*/ 54 w 229"/>
                  <a:gd name="T9" fmla="*/ 181 h 245"/>
                  <a:gd name="T10" fmla="*/ 32 w 229"/>
                  <a:gd name="T11" fmla="*/ 164 h 245"/>
                  <a:gd name="T12" fmla="*/ 32 w 229"/>
                  <a:gd name="T13" fmla="*/ 164 h 245"/>
                  <a:gd name="T14" fmla="*/ 131 w 229"/>
                  <a:gd name="T15" fmla="*/ 31 h 245"/>
                  <a:gd name="T16" fmla="*/ 131 w 229"/>
                  <a:gd name="T17" fmla="*/ 31 h 245"/>
                  <a:gd name="T18" fmla="*/ 198 w 229"/>
                  <a:gd name="T19" fmla="*/ 81 h 245"/>
                  <a:gd name="T20" fmla="*/ 198 w 229"/>
                  <a:gd name="T21" fmla="*/ 81 h 245"/>
                  <a:gd name="T22" fmla="*/ 148 w 229"/>
                  <a:gd name="T23" fmla="*/ 147 h 245"/>
                  <a:gd name="T24" fmla="*/ 131 w 229"/>
                  <a:gd name="T25" fmla="*/ 169 h 245"/>
                  <a:gd name="T26" fmla="*/ 98 w 229"/>
                  <a:gd name="T27" fmla="*/ 214 h 245"/>
                  <a:gd name="T28" fmla="*/ 98 w 229"/>
                  <a:gd name="T29" fmla="*/ 214 h 245"/>
                  <a:gd name="T30" fmla="*/ 76 w 229"/>
                  <a:gd name="T31" fmla="*/ 197 h 245"/>
                  <a:gd name="T32" fmla="*/ 60 w 229"/>
                  <a:gd name="T33" fmla="*/ 219 h 245"/>
                  <a:gd name="T34" fmla="*/ 82 w 229"/>
                  <a:gd name="T35" fmla="*/ 236 h 245"/>
                  <a:gd name="T36" fmla="*/ 121 w 229"/>
                  <a:gd name="T37" fmla="*/ 230 h 245"/>
                  <a:gd name="T38" fmla="*/ 154 w 229"/>
                  <a:gd name="T39" fmla="*/ 186 h 245"/>
                  <a:gd name="T40" fmla="*/ 170 w 229"/>
                  <a:gd name="T41" fmla="*/ 164 h 245"/>
                  <a:gd name="T42" fmla="*/ 220 w 229"/>
                  <a:gd name="T43" fmla="*/ 97 h 245"/>
                  <a:gd name="T44" fmla="*/ 214 w 229"/>
                  <a:gd name="T45" fmla="*/ 58 h 245"/>
                  <a:gd name="T46" fmla="*/ 148 w 229"/>
                  <a:gd name="T47" fmla="*/ 9 h 245"/>
                  <a:gd name="T48" fmla="*/ 109 w 229"/>
                  <a:gd name="T49" fmla="*/ 14 h 2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29" h="245">
                    <a:moveTo>
                      <a:pt x="109" y="14"/>
                    </a:moveTo>
                    <a:cubicBezTo>
                      <a:pt x="9" y="148"/>
                      <a:pt x="9" y="148"/>
                      <a:pt x="9" y="148"/>
                    </a:cubicBezTo>
                    <a:cubicBezTo>
                      <a:pt x="0" y="160"/>
                      <a:pt x="3" y="177"/>
                      <a:pt x="15" y="186"/>
                    </a:cubicBezTo>
                    <a:cubicBezTo>
                      <a:pt x="37" y="203"/>
                      <a:pt x="37" y="203"/>
                      <a:pt x="37" y="203"/>
                    </a:cubicBezTo>
                    <a:cubicBezTo>
                      <a:pt x="54" y="181"/>
                      <a:pt x="54" y="181"/>
                      <a:pt x="54" y="181"/>
                    </a:cubicBezTo>
                    <a:cubicBezTo>
                      <a:pt x="32" y="164"/>
                      <a:pt x="32" y="164"/>
                      <a:pt x="32" y="164"/>
                    </a:cubicBezTo>
                    <a:cubicBezTo>
                      <a:pt x="32" y="164"/>
                      <a:pt x="32" y="164"/>
                      <a:pt x="32" y="164"/>
                    </a:cubicBezTo>
                    <a:cubicBezTo>
                      <a:pt x="131" y="31"/>
                      <a:pt x="131" y="31"/>
                      <a:pt x="131" y="31"/>
                    </a:cubicBezTo>
                    <a:cubicBezTo>
                      <a:pt x="131" y="31"/>
                      <a:pt x="131" y="31"/>
                      <a:pt x="131" y="31"/>
                    </a:cubicBezTo>
                    <a:cubicBezTo>
                      <a:pt x="198" y="81"/>
                      <a:pt x="198" y="81"/>
                      <a:pt x="198" y="81"/>
                    </a:cubicBezTo>
                    <a:cubicBezTo>
                      <a:pt x="198" y="81"/>
                      <a:pt x="198" y="81"/>
                      <a:pt x="198" y="81"/>
                    </a:cubicBezTo>
                    <a:cubicBezTo>
                      <a:pt x="148" y="147"/>
                      <a:pt x="148" y="147"/>
                      <a:pt x="148" y="147"/>
                    </a:cubicBezTo>
                    <a:cubicBezTo>
                      <a:pt x="131" y="169"/>
                      <a:pt x="131" y="169"/>
                      <a:pt x="131" y="169"/>
                    </a:cubicBezTo>
                    <a:cubicBezTo>
                      <a:pt x="98" y="214"/>
                      <a:pt x="98" y="214"/>
                      <a:pt x="98" y="214"/>
                    </a:cubicBezTo>
                    <a:cubicBezTo>
                      <a:pt x="98" y="214"/>
                      <a:pt x="98" y="214"/>
                      <a:pt x="98" y="214"/>
                    </a:cubicBezTo>
                    <a:cubicBezTo>
                      <a:pt x="76" y="197"/>
                      <a:pt x="76" y="197"/>
                      <a:pt x="76" y="197"/>
                    </a:cubicBezTo>
                    <a:cubicBezTo>
                      <a:pt x="60" y="219"/>
                      <a:pt x="60" y="219"/>
                      <a:pt x="60" y="219"/>
                    </a:cubicBezTo>
                    <a:cubicBezTo>
                      <a:pt x="82" y="236"/>
                      <a:pt x="82" y="236"/>
                      <a:pt x="82" y="236"/>
                    </a:cubicBezTo>
                    <a:cubicBezTo>
                      <a:pt x="94" y="245"/>
                      <a:pt x="111" y="243"/>
                      <a:pt x="121" y="230"/>
                    </a:cubicBezTo>
                    <a:cubicBezTo>
                      <a:pt x="154" y="186"/>
                      <a:pt x="154" y="186"/>
                      <a:pt x="154" y="186"/>
                    </a:cubicBezTo>
                    <a:cubicBezTo>
                      <a:pt x="170" y="164"/>
                      <a:pt x="170" y="164"/>
                      <a:pt x="170" y="164"/>
                    </a:cubicBezTo>
                    <a:cubicBezTo>
                      <a:pt x="220" y="97"/>
                      <a:pt x="220" y="97"/>
                      <a:pt x="220" y="97"/>
                    </a:cubicBezTo>
                    <a:cubicBezTo>
                      <a:pt x="229" y="85"/>
                      <a:pt x="227" y="67"/>
                      <a:pt x="214" y="58"/>
                    </a:cubicBezTo>
                    <a:cubicBezTo>
                      <a:pt x="148" y="9"/>
                      <a:pt x="148" y="9"/>
                      <a:pt x="148" y="9"/>
                    </a:cubicBezTo>
                    <a:cubicBezTo>
                      <a:pt x="135" y="0"/>
                      <a:pt x="118" y="2"/>
                      <a:pt x="109" y="14"/>
                    </a:cubicBezTo>
                  </a:path>
                </a:pathLst>
              </a:custGeom>
              <a:solidFill>
                <a:srgbClr val="0E345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278" name="Freeform 136"/>
              <p:cNvSpPr>
                <a:spLocks noChangeArrowheads="1"/>
              </p:cNvSpPr>
              <p:nvPr/>
            </p:nvSpPr>
            <p:spPr bwMode="auto">
              <a:xfrm>
                <a:off x="58737" y="141288"/>
                <a:ext cx="19050" cy="22225"/>
              </a:xfrm>
              <a:custGeom>
                <a:avLst/>
                <a:gdLst>
                  <a:gd name="T0" fmla="*/ 12 w 12"/>
                  <a:gd name="T1" fmla="*/ 4 h 14"/>
                  <a:gd name="T2" fmla="*/ 5 w 12"/>
                  <a:gd name="T3" fmla="*/ 14 h 14"/>
                  <a:gd name="T4" fmla="*/ 0 w 12"/>
                  <a:gd name="T5" fmla="*/ 10 h 14"/>
                  <a:gd name="T6" fmla="*/ 7 w 12"/>
                  <a:gd name="T7" fmla="*/ 0 h 14"/>
                  <a:gd name="T8" fmla="*/ 12 w 12"/>
                  <a:gd name="T9" fmla="*/ 4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" h="14">
                    <a:moveTo>
                      <a:pt x="12" y="4"/>
                    </a:moveTo>
                    <a:lnTo>
                      <a:pt x="5" y="14"/>
                    </a:lnTo>
                    <a:lnTo>
                      <a:pt x="0" y="10"/>
                    </a:lnTo>
                    <a:lnTo>
                      <a:pt x="7" y="0"/>
                    </a:lnTo>
                    <a:lnTo>
                      <a:pt x="12" y="4"/>
                    </a:lnTo>
                    <a:close/>
                  </a:path>
                </a:pathLst>
              </a:custGeom>
              <a:solidFill>
                <a:srgbClr val="0E345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279" name="Freeform 137"/>
              <p:cNvSpPr>
                <a:spLocks noChangeArrowheads="1"/>
              </p:cNvSpPr>
              <p:nvPr/>
            </p:nvSpPr>
            <p:spPr bwMode="auto">
              <a:xfrm>
                <a:off x="58737" y="141288"/>
                <a:ext cx="19050" cy="22225"/>
              </a:xfrm>
              <a:custGeom>
                <a:avLst/>
                <a:gdLst>
                  <a:gd name="T0" fmla="*/ 12 w 12"/>
                  <a:gd name="T1" fmla="*/ 4 h 14"/>
                  <a:gd name="T2" fmla="*/ 5 w 12"/>
                  <a:gd name="T3" fmla="*/ 14 h 14"/>
                  <a:gd name="T4" fmla="*/ 0 w 12"/>
                  <a:gd name="T5" fmla="*/ 10 h 14"/>
                  <a:gd name="T6" fmla="*/ 7 w 12"/>
                  <a:gd name="T7" fmla="*/ 0 h 14"/>
                  <a:gd name="T8" fmla="*/ 12 w 12"/>
                  <a:gd name="T9" fmla="*/ 4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" h="14">
                    <a:moveTo>
                      <a:pt x="12" y="4"/>
                    </a:moveTo>
                    <a:lnTo>
                      <a:pt x="5" y="14"/>
                    </a:lnTo>
                    <a:lnTo>
                      <a:pt x="0" y="10"/>
                    </a:lnTo>
                    <a:lnTo>
                      <a:pt x="7" y="0"/>
                    </a:lnTo>
                    <a:lnTo>
                      <a:pt x="12" y="4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280" name="Freeform 138"/>
              <p:cNvSpPr>
                <a:spLocks noChangeArrowheads="1"/>
              </p:cNvSpPr>
              <p:nvPr/>
            </p:nvSpPr>
            <p:spPr bwMode="auto">
              <a:xfrm>
                <a:off x="69850" y="141288"/>
                <a:ext cx="4763" cy="3175"/>
              </a:xfrm>
              <a:custGeom>
                <a:avLst/>
                <a:gdLst>
                  <a:gd name="T0" fmla="*/ 0 w 3"/>
                  <a:gd name="T1" fmla="*/ 0 h 2"/>
                  <a:gd name="T2" fmla="*/ 0 w 3"/>
                  <a:gd name="T3" fmla="*/ 0 h 2"/>
                  <a:gd name="T4" fmla="*/ 3 w 3"/>
                  <a:gd name="T5" fmla="*/ 2 h 2"/>
                  <a:gd name="T6" fmla="*/ 0 w 3"/>
                  <a:gd name="T7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" h="2">
                    <a:moveTo>
                      <a:pt x="0" y="0"/>
                    </a:moveTo>
                    <a:lnTo>
                      <a:pt x="0" y="0"/>
                    </a:lnTo>
                    <a:lnTo>
                      <a:pt x="3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4C6C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281" name="Freeform 139"/>
              <p:cNvSpPr>
                <a:spLocks noChangeArrowheads="1"/>
              </p:cNvSpPr>
              <p:nvPr/>
            </p:nvSpPr>
            <p:spPr bwMode="auto">
              <a:xfrm>
                <a:off x="69850" y="141288"/>
                <a:ext cx="4763" cy="3175"/>
              </a:xfrm>
              <a:custGeom>
                <a:avLst/>
                <a:gdLst>
                  <a:gd name="T0" fmla="*/ 0 w 3"/>
                  <a:gd name="T1" fmla="*/ 0 h 2"/>
                  <a:gd name="T2" fmla="*/ 0 w 3"/>
                  <a:gd name="T3" fmla="*/ 0 h 2"/>
                  <a:gd name="T4" fmla="*/ 3 w 3"/>
                  <a:gd name="T5" fmla="*/ 2 h 2"/>
                  <a:gd name="T6" fmla="*/ 0 w 3"/>
                  <a:gd name="T7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" h="2">
                    <a:moveTo>
                      <a:pt x="0" y="0"/>
                    </a:moveTo>
                    <a:lnTo>
                      <a:pt x="0" y="0"/>
                    </a:lnTo>
                    <a:lnTo>
                      <a:pt x="3" y="2"/>
                    </a:lnTo>
                    <a:lnTo>
                      <a:pt x="0" y="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282" name="Freeform 140"/>
              <p:cNvSpPr>
                <a:spLocks noChangeArrowheads="1"/>
              </p:cNvSpPr>
              <p:nvPr/>
            </p:nvSpPr>
            <p:spPr bwMode="auto">
              <a:xfrm>
                <a:off x="58737" y="157163"/>
                <a:ext cx="3175" cy="3175"/>
              </a:xfrm>
              <a:custGeom>
                <a:avLst/>
                <a:gdLst>
                  <a:gd name="T0" fmla="*/ 0 w 2"/>
                  <a:gd name="T1" fmla="*/ 0 h 2"/>
                  <a:gd name="T2" fmla="*/ 0 w 2"/>
                  <a:gd name="T3" fmla="*/ 0 h 2"/>
                  <a:gd name="T4" fmla="*/ 2 w 2"/>
                  <a:gd name="T5" fmla="*/ 2 h 2"/>
                  <a:gd name="T6" fmla="*/ 0 w 2"/>
                  <a:gd name="T7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" h="2">
                    <a:moveTo>
                      <a:pt x="0" y="0"/>
                    </a:moveTo>
                    <a:lnTo>
                      <a:pt x="0" y="0"/>
                    </a:lnTo>
                    <a:lnTo>
                      <a:pt x="2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C385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283" name="Freeform 141"/>
              <p:cNvSpPr>
                <a:spLocks noChangeArrowheads="1"/>
              </p:cNvSpPr>
              <p:nvPr/>
            </p:nvSpPr>
            <p:spPr bwMode="auto">
              <a:xfrm>
                <a:off x="58737" y="157163"/>
                <a:ext cx="3175" cy="3175"/>
              </a:xfrm>
              <a:custGeom>
                <a:avLst/>
                <a:gdLst>
                  <a:gd name="T0" fmla="*/ 0 w 2"/>
                  <a:gd name="T1" fmla="*/ 0 h 2"/>
                  <a:gd name="T2" fmla="*/ 0 w 2"/>
                  <a:gd name="T3" fmla="*/ 0 h 2"/>
                  <a:gd name="T4" fmla="*/ 2 w 2"/>
                  <a:gd name="T5" fmla="*/ 2 h 2"/>
                  <a:gd name="T6" fmla="*/ 0 w 2"/>
                  <a:gd name="T7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" h="2">
                    <a:moveTo>
                      <a:pt x="0" y="0"/>
                    </a:moveTo>
                    <a:lnTo>
                      <a:pt x="0" y="0"/>
                    </a:lnTo>
                    <a:lnTo>
                      <a:pt x="2" y="2"/>
                    </a:lnTo>
                    <a:lnTo>
                      <a:pt x="0" y="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284" name="Freeform 142"/>
              <p:cNvSpPr>
                <a:spLocks noChangeArrowheads="1"/>
              </p:cNvSpPr>
              <p:nvPr/>
            </p:nvSpPr>
            <p:spPr bwMode="auto">
              <a:xfrm>
                <a:off x="58737" y="141288"/>
                <a:ext cx="15875" cy="19050"/>
              </a:xfrm>
              <a:custGeom>
                <a:avLst/>
                <a:gdLst>
                  <a:gd name="T0" fmla="*/ 7 w 10"/>
                  <a:gd name="T1" fmla="*/ 0 h 12"/>
                  <a:gd name="T2" fmla="*/ 0 w 10"/>
                  <a:gd name="T3" fmla="*/ 10 h 12"/>
                  <a:gd name="T4" fmla="*/ 2 w 10"/>
                  <a:gd name="T5" fmla="*/ 12 h 12"/>
                  <a:gd name="T6" fmla="*/ 10 w 10"/>
                  <a:gd name="T7" fmla="*/ 2 h 12"/>
                  <a:gd name="T8" fmla="*/ 7 w 10"/>
                  <a:gd name="T9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" h="12">
                    <a:moveTo>
                      <a:pt x="7" y="0"/>
                    </a:moveTo>
                    <a:lnTo>
                      <a:pt x="0" y="10"/>
                    </a:lnTo>
                    <a:lnTo>
                      <a:pt x="2" y="12"/>
                    </a:lnTo>
                    <a:lnTo>
                      <a:pt x="10" y="2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1C385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285" name="Freeform 143"/>
              <p:cNvSpPr>
                <a:spLocks noChangeArrowheads="1"/>
              </p:cNvSpPr>
              <p:nvPr/>
            </p:nvSpPr>
            <p:spPr bwMode="auto">
              <a:xfrm>
                <a:off x="58737" y="141288"/>
                <a:ext cx="15875" cy="19050"/>
              </a:xfrm>
              <a:custGeom>
                <a:avLst/>
                <a:gdLst>
                  <a:gd name="T0" fmla="*/ 7 w 10"/>
                  <a:gd name="T1" fmla="*/ 0 h 12"/>
                  <a:gd name="T2" fmla="*/ 0 w 10"/>
                  <a:gd name="T3" fmla="*/ 10 h 12"/>
                  <a:gd name="T4" fmla="*/ 2 w 10"/>
                  <a:gd name="T5" fmla="*/ 12 h 12"/>
                  <a:gd name="T6" fmla="*/ 10 w 10"/>
                  <a:gd name="T7" fmla="*/ 2 h 12"/>
                  <a:gd name="T8" fmla="*/ 7 w 10"/>
                  <a:gd name="T9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" h="12">
                    <a:moveTo>
                      <a:pt x="7" y="0"/>
                    </a:moveTo>
                    <a:lnTo>
                      <a:pt x="0" y="10"/>
                    </a:lnTo>
                    <a:lnTo>
                      <a:pt x="2" y="12"/>
                    </a:lnTo>
                    <a:lnTo>
                      <a:pt x="10" y="2"/>
                    </a:lnTo>
                    <a:lnTo>
                      <a:pt x="7" y="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286" name="Freeform 144"/>
              <p:cNvSpPr>
                <a:spLocks noChangeArrowheads="1"/>
              </p:cNvSpPr>
              <p:nvPr/>
            </p:nvSpPr>
            <p:spPr bwMode="auto">
              <a:xfrm>
                <a:off x="127000" y="133350"/>
                <a:ext cx="3175" cy="3175"/>
              </a:xfrm>
              <a:custGeom>
                <a:avLst/>
                <a:gdLst>
                  <a:gd name="T0" fmla="*/ 0 w 2"/>
                  <a:gd name="T1" fmla="*/ 0 h 2"/>
                  <a:gd name="T2" fmla="*/ 0 w 2"/>
                  <a:gd name="T3" fmla="*/ 0 h 2"/>
                  <a:gd name="T4" fmla="*/ 2 w 2"/>
                  <a:gd name="T5" fmla="*/ 2 h 2"/>
                  <a:gd name="T6" fmla="*/ 0 w 2"/>
                  <a:gd name="T7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" h="2">
                    <a:moveTo>
                      <a:pt x="0" y="0"/>
                    </a:moveTo>
                    <a:lnTo>
                      <a:pt x="0" y="0"/>
                    </a:lnTo>
                    <a:lnTo>
                      <a:pt x="2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4C6C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287" name="Freeform 145"/>
              <p:cNvSpPr>
                <a:spLocks noChangeArrowheads="1"/>
              </p:cNvSpPr>
              <p:nvPr/>
            </p:nvSpPr>
            <p:spPr bwMode="auto">
              <a:xfrm>
                <a:off x="127000" y="133350"/>
                <a:ext cx="3175" cy="3175"/>
              </a:xfrm>
              <a:custGeom>
                <a:avLst/>
                <a:gdLst>
                  <a:gd name="T0" fmla="*/ 0 w 2"/>
                  <a:gd name="T1" fmla="*/ 0 h 2"/>
                  <a:gd name="T2" fmla="*/ 0 w 2"/>
                  <a:gd name="T3" fmla="*/ 0 h 2"/>
                  <a:gd name="T4" fmla="*/ 2 w 2"/>
                  <a:gd name="T5" fmla="*/ 2 h 2"/>
                  <a:gd name="T6" fmla="*/ 0 w 2"/>
                  <a:gd name="T7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" h="2">
                    <a:moveTo>
                      <a:pt x="0" y="0"/>
                    </a:moveTo>
                    <a:lnTo>
                      <a:pt x="0" y="0"/>
                    </a:lnTo>
                    <a:lnTo>
                      <a:pt x="2" y="2"/>
                    </a:lnTo>
                    <a:lnTo>
                      <a:pt x="0" y="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288" name="Freeform 146"/>
              <p:cNvSpPr>
                <a:spLocks noChangeArrowheads="1"/>
              </p:cNvSpPr>
              <p:nvPr/>
            </p:nvSpPr>
            <p:spPr bwMode="auto">
              <a:xfrm>
                <a:off x="127000" y="117475"/>
                <a:ext cx="15875" cy="19050"/>
              </a:xfrm>
              <a:custGeom>
                <a:avLst/>
                <a:gdLst>
                  <a:gd name="T0" fmla="*/ 7 w 10"/>
                  <a:gd name="T1" fmla="*/ 0 h 12"/>
                  <a:gd name="T2" fmla="*/ 0 w 10"/>
                  <a:gd name="T3" fmla="*/ 10 h 12"/>
                  <a:gd name="T4" fmla="*/ 2 w 10"/>
                  <a:gd name="T5" fmla="*/ 12 h 12"/>
                  <a:gd name="T6" fmla="*/ 10 w 10"/>
                  <a:gd name="T7" fmla="*/ 2 h 12"/>
                  <a:gd name="T8" fmla="*/ 7 w 10"/>
                  <a:gd name="T9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" h="12">
                    <a:moveTo>
                      <a:pt x="7" y="0"/>
                    </a:moveTo>
                    <a:lnTo>
                      <a:pt x="0" y="10"/>
                    </a:lnTo>
                    <a:lnTo>
                      <a:pt x="2" y="12"/>
                    </a:lnTo>
                    <a:lnTo>
                      <a:pt x="10" y="2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C4C6C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289" name="Freeform 147"/>
              <p:cNvSpPr>
                <a:spLocks noChangeArrowheads="1"/>
              </p:cNvSpPr>
              <p:nvPr/>
            </p:nvSpPr>
            <p:spPr bwMode="auto">
              <a:xfrm>
                <a:off x="127000" y="117475"/>
                <a:ext cx="15875" cy="19050"/>
              </a:xfrm>
              <a:custGeom>
                <a:avLst/>
                <a:gdLst>
                  <a:gd name="T0" fmla="*/ 7 w 10"/>
                  <a:gd name="T1" fmla="*/ 0 h 12"/>
                  <a:gd name="T2" fmla="*/ 0 w 10"/>
                  <a:gd name="T3" fmla="*/ 10 h 12"/>
                  <a:gd name="T4" fmla="*/ 2 w 10"/>
                  <a:gd name="T5" fmla="*/ 12 h 12"/>
                  <a:gd name="T6" fmla="*/ 10 w 10"/>
                  <a:gd name="T7" fmla="*/ 2 h 12"/>
                  <a:gd name="T8" fmla="*/ 7 w 10"/>
                  <a:gd name="T9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" h="12">
                    <a:moveTo>
                      <a:pt x="7" y="0"/>
                    </a:moveTo>
                    <a:lnTo>
                      <a:pt x="0" y="10"/>
                    </a:lnTo>
                    <a:lnTo>
                      <a:pt x="2" y="12"/>
                    </a:lnTo>
                    <a:lnTo>
                      <a:pt x="10" y="2"/>
                    </a:lnTo>
                    <a:lnTo>
                      <a:pt x="7" y="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</p:grpSp>
        <p:grpSp>
          <p:nvGrpSpPr>
            <p:cNvPr id="6290" name="组合 266"/>
            <p:cNvGrpSpPr>
              <a:grpSpLocks/>
            </p:cNvGrpSpPr>
            <p:nvPr/>
          </p:nvGrpSpPr>
          <p:grpSpPr bwMode="auto">
            <a:xfrm>
              <a:off x="2730501" y="468313"/>
              <a:ext cx="447675" cy="334962"/>
              <a:chOff x="0" y="0"/>
              <a:chExt cx="377826" cy="282575"/>
            </a:xfrm>
          </p:grpSpPr>
          <p:sp>
            <p:nvSpPr>
              <p:cNvPr id="6291" name="Freeform 148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77825" cy="180975"/>
              </a:xfrm>
              <a:custGeom>
                <a:avLst/>
                <a:gdLst>
                  <a:gd name="T0" fmla="*/ 0 w 238"/>
                  <a:gd name="T1" fmla="*/ 91 h 114"/>
                  <a:gd name="T2" fmla="*/ 238 w 238"/>
                  <a:gd name="T3" fmla="*/ 0 h 114"/>
                  <a:gd name="T4" fmla="*/ 63 w 238"/>
                  <a:gd name="T5" fmla="*/ 114 h 114"/>
                  <a:gd name="T6" fmla="*/ 0 w 238"/>
                  <a:gd name="T7" fmla="*/ 91 h 1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38" h="114">
                    <a:moveTo>
                      <a:pt x="0" y="91"/>
                    </a:moveTo>
                    <a:lnTo>
                      <a:pt x="238" y="0"/>
                    </a:lnTo>
                    <a:lnTo>
                      <a:pt x="63" y="114"/>
                    </a:lnTo>
                    <a:lnTo>
                      <a:pt x="0" y="9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292" name="Freeform 149"/>
              <p:cNvSpPr>
                <a:spLocks noChangeArrowheads="1"/>
              </p:cNvSpPr>
              <p:nvPr/>
            </p:nvSpPr>
            <p:spPr bwMode="auto">
              <a:xfrm>
                <a:off x="100013" y="0"/>
                <a:ext cx="277813" cy="282575"/>
              </a:xfrm>
              <a:custGeom>
                <a:avLst/>
                <a:gdLst>
                  <a:gd name="T0" fmla="*/ 0 w 175"/>
                  <a:gd name="T1" fmla="*/ 114 h 178"/>
                  <a:gd name="T2" fmla="*/ 11 w 175"/>
                  <a:gd name="T3" fmla="*/ 178 h 178"/>
                  <a:gd name="T4" fmla="*/ 175 w 175"/>
                  <a:gd name="T5" fmla="*/ 0 h 178"/>
                  <a:gd name="T6" fmla="*/ 0 w 175"/>
                  <a:gd name="T7" fmla="*/ 114 h 1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75" h="178">
                    <a:moveTo>
                      <a:pt x="0" y="114"/>
                    </a:moveTo>
                    <a:lnTo>
                      <a:pt x="11" y="178"/>
                    </a:lnTo>
                    <a:lnTo>
                      <a:pt x="175" y="0"/>
                    </a:lnTo>
                    <a:lnTo>
                      <a:pt x="0" y="114"/>
                    </a:lnTo>
                    <a:close/>
                  </a:path>
                </a:pathLst>
              </a:custGeom>
              <a:solidFill>
                <a:srgbClr val="ABADB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293" name="Freeform 150"/>
              <p:cNvSpPr>
                <a:spLocks noChangeArrowheads="1"/>
              </p:cNvSpPr>
              <p:nvPr/>
            </p:nvSpPr>
            <p:spPr bwMode="auto">
              <a:xfrm>
                <a:off x="117475" y="200025"/>
                <a:ext cx="74613" cy="82550"/>
              </a:xfrm>
              <a:custGeom>
                <a:avLst/>
                <a:gdLst>
                  <a:gd name="T0" fmla="*/ 23 w 47"/>
                  <a:gd name="T1" fmla="*/ 0 h 52"/>
                  <a:gd name="T2" fmla="*/ 0 w 47"/>
                  <a:gd name="T3" fmla="*/ 52 h 52"/>
                  <a:gd name="T4" fmla="*/ 47 w 47"/>
                  <a:gd name="T5" fmla="*/ 3 h 52"/>
                  <a:gd name="T6" fmla="*/ 23 w 47"/>
                  <a:gd name="T7" fmla="*/ 0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7" h="52">
                    <a:moveTo>
                      <a:pt x="23" y="0"/>
                    </a:moveTo>
                    <a:lnTo>
                      <a:pt x="0" y="52"/>
                    </a:lnTo>
                    <a:lnTo>
                      <a:pt x="47" y="3"/>
                    </a:lnTo>
                    <a:lnTo>
                      <a:pt x="23" y="0"/>
                    </a:lnTo>
                    <a:close/>
                  </a:path>
                </a:pathLst>
              </a:custGeom>
              <a:solidFill>
                <a:srgbClr val="C2C3C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294" name="Freeform 151"/>
              <p:cNvSpPr>
                <a:spLocks noChangeArrowheads="1"/>
              </p:cNvSpPr>
              <p:nvPr/>
            </p:nvSpPr>
            <p:spPr bwMode="auto">
              <a:xfrm>
                <a:off x="153988" y="0"/>
                <a:ext cx="223838" cy="238125"/>
              </a:xfrm>
              <a:custGeom>
                <a:avLst/>
                <a:gdLst>
                  <a:gd name="T0" fmla="*/ 141 w 141"/>
                  <a:gd name="T1" fmla="*/ 0 h 150"/>
                  <a:gd name="T2" fmla="*/ 0 w 141"/>
                  <a:gd name="T3" fmla="*/ 126 h 150"/>
                  <a:gd name="T4" fmla="*/ 67 w 141"/>
                  <a:gd name="T5" fmla="*/ 150 h 150"/>
                  <a:gd name="T6" fmla="*/ 141 w 141"/>
                  <a:gd name="T7" fmla="*/ 0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1" h="150">
                    <a:moveTo>
                      <a:pt x="141" y="0"/>
                    </a:moveTo>
                    <a:lnTo>
                      <a:pt x="0" y="126"/>
                    </a:lnTo>
                    <a:lnTo>
                      <a:pt x="67" y="150"/>
                    </a:lnTo>
                    <a:lnTo>
                      <a:pt x="14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</p:grpSp>
        <p:grpSp>
          <p:nvGrpSpPr>
            <p:cNvPr id="6295" name="组合 264"/>
            <p:cNvGrpSpPr>
              <a:grpSpLocks/>
            </p:cNvGrpSpPr>
            <p:nvPr/>
          </p:nvGrpSpPr>
          <p:grpSpPr bwMode="auto">
            <a:xfrm>
              <a:off x="165100" y="269876"/>
              <a:ext cx="385763" cy="298450"/>
              <a:chOff x="0" y="0"/>
              <a:chExt cx="325438" cy="250825"/>
            </a:xfrm>
          </p:grpSpPr>
          <p:sp>
            <p:nvSpPr>
              <p:cNvPr id="6296" name="Freeform 152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25438" cy="250825"/>
              </a:xfrm>
              <a:custGeom>
                <a:avLst/>
                <a:gdLst>
                  <a:gd name="T0" fmla="*/ 374 w 453"/>
                  <a:gd name="T1" fmla="*/ 3 h 349"/>
                  <a:gd name="T2" fmla="*/ 28 w 453"/>
                  <a:gd name="T3" fmla="*/ 69 h 349"/>
                  <a:gd name="T4" fmla="*/ 3 w 453"/>
                  <a:gd name="T5" fmla="*/ 105 h 349"/>
                  <a:gd name="T6" fmla="*/ 15 w 453"/>
                  <a:gd name="T7" fmla="*/ 163 h 349"/>
                  <a:gd name="T8" fmla="*/ 26 w 453"/>
                  <a:gd name="T9" fmla="*/ 223 h 349"/>
                  <a:gd name="T10" fmla="*/ 44 w 453"/>
                  <a:gd name="T11" fmla="*/ 316 h 349"/>
                  <a:gd name="T12" fmla="*/ 80 w 453"/>
                  <a:gd name="T13" fmla="*/ 340 h 349"/>
                  <a:gd name="T14" fmla="*/ 290 w 453"/>
                  <a:gd name="T15" fmla="*/ 300 h 349"/>
                  <a:gd name="T16" fmla="*/ 362 w 453"/>
                  <a:gd name="T17" fmla="*/ 349 h 349"/>
                  <a:gd name="T18" fmla="*/ 351 w 453"/>
                  <a:gd name="T19" fmla="*/ 288 h 349"/>
                  <a:gd name="T20" fmla="*/ 426 w 453"/>
                  <a:gd name="T21" fmla="*/ 274 h 349"/>
                  <a:gd name="T22" fmla="*/ 450 w 453"/>
                  <a:gd name="T23" fmla="*/ 238 h 349"/>
                  <a:gd name="T24" fmla="*/ 432 w 453"/>
                  <a:gd name="T25" fmla="*/ 145 h 349"/>
                  <a:gd name="T26" fmla="*/ 421 w 453"/>
                  <a:gd name="T27" fmla="*/ 85 h 349"/>
                  <a:gd name="T28" fmla="*/ 410 w 453"/>
                  <a:gd name="T29" fmla="*/ 27 h 349"/>
                  <a:gd name="T30" fmla="*/ 374 w 453"/>
                  <a:gd name="T31" fmla="*/ 3 h 3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53" h="349">
                    <a:moveTo>
                      <a:pt x="374" y="3"/>
                    </a:moveTo>
                    <a:cubicBezTo>
                      <a:pt x="28" y="69"/>
                      <a:pt x="28" y="69"/>
                      <a:pt x="28" y="69"/>
                    </a:cubicBezTo>
                    <a:cubicBezTo>
                      <a:pt x="11" y="72"/>
                      <a:pt x="0" y="88"/>
                      <a:pt x="3" y="105"/>
                    </a:cubicBezTo>
                    <a:cubicBezTo>
                      <a:pt x="15" y="163"/>
                      <a:pt x="15" y="163"/>
                      <a:pt x="15" y="163"/>
                    </a:cubicBezTo>
                    <a:cubicBezTo>
                      <a:pt x="18" y="179"/>
                      <a:pt x="23" y="206"/>
                      <a:pt x="26" y="223"/>
                    </a:cubicBezTo>
                    <a:cubicBezTo>
                      <a:pt x="44" y="316"/>
                      <a:pt x="44" y="316"/>
                      <a:pt x="44" y="316"/>
                    </a:cubicBezTo>
                    <a:cubicBezTo>
                      <a:pt x="47" y="332"/>
                      <a:pt x="63" y="343"/>
                      <a:pt x="80" y="340"/>
                    </a:cubicBezTo>
                    <a:cubicBezTo>
                      <a:pt x="290" y="300"/>
                      <a:pt x="290" y="300"/>
                      <a:pt x="290" y="300"/>
                    </a:cubicBezTo>
                    <a:cubicBezTo>
                      <a:pt x="362" y="349"/>
                      <a:pt x="362" y="349"/>
                      <a:pt x="362" y="349"/>
                    </a:cubicBezTo>
                    <a:cubicBezTo>
                      <a:pt x="351" y="288"/>
                      <a:pt x="351" y="288"/>
                      <a:pt x="351" y="288"/>
                    </a:cubicBezTo>
                    <a:cubicBezTo>
                      <a:pt x="426" y="274"/>
                      <a:pt x="426" y="274"/>
                      <a:pt x="426" y="274"/>
                    </a:cubicBezTo>
                    <a:cubicBezTo>
                      <a:pt x="442" y="271"/>
                      <a:pt x="453" y="255"/>
                      <a:pt x="450" y="238"/>
                    </a:cubicBezTo>
                    <a:cubicBezTo>
                      <a:pt x="432" y="145"/>
                      <a:pt x="432" y="145"/>
                      <a:pt x="432" y="145"/>
                    </a:cubicBezTo>
                    <a:cubicBezTo>
                      <a:pt x="429" y="129"/>
                      <a:pt x="424" y="102"/>
                      <a:pt x="421" y="85"/>
                    </a:cubicBezTo>
                    <a:cubicBezTo>
                      <a:pt x="410" y="27"/>
                      <a:pt x="410" y="27"/>
                      <a:pt x="410" y="27"/>
                    </a:cubicBezTo>
                    <a:cubicBezTo>
                      <a:pt x="407" y="11"/>
                      <a:pt x="391" y="0"/>
                      <a:pt x="374" y="3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297" name="Freeform 153"/>
              <p:cNvSpPr>
                <a:spLocks noChangeArrowheads="1"/>
              </p:cNvSpPr>
              <p:nvPr/>
            </p:nvSpPr>
            <p:spPr bwMode="auto">
              <a:xfrm>
                <a:off x="68263" y="68263"/>
                <a:ext cx="176213" cy="44450"/>
              </a:xfrm>
              <a:custGeom>
                <a:avLst/>
                <a:gdLst>
                  <a:gd name="T0" fmla="*/ 111 w 111"/>
                  <a:gd name="T1" fmla="*/ 7 h 28"/>
                  <a:gd name="T2" fmla="*/ 1 w 111"/>
                  <a:gd name="T3" fmla="*/ 28 h 28"/>
                  <a:gd name="T4" fmla="*/ 0 w 111"/>
                  <a:gd name="T5" fmla="*/ 21 h 28"/>
                  <a:gd name="T6" fmla="*/ 109 w 111"/>
                  <a:gd name="T7" fmla="*/ 0 h 28"/>
                  <a:gd name="T8" fmla="*/ 111 w 111"/>
                  <a:gd name="T9" fmla="*/ 7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1" h="28">
                    <a:moveTo>
                      <a:pt x="111" y="7"/>
                    </a:moveTo>
                    <a:lnTo>
                      <a:pt x="1" y="28"/>
                    </a:lnTo>
                    <a:lnTo>
                      <a:pt x="0" y="21"/>
                    </a:lnTo>
                    <a:lnTo>
                      <a:pt x="109" y="0"/>
                    </a:lnTo>
                    <a:lnTo>
                      <a:pt x="111" y="7"/>
                    </a:lnTo>
                    <a:close/>
                  </a:path>
                </a:pathLst>
              </a:custGeom>
              <a:solidFill>
                <a:srgbClr val="405F7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298" name="Freeform 154"/>
              <p:cNvSpPr>
                <a:spLocks noChangeArrowheads="1"/>
              </p:cNvSpPr>
              <p:nvPr/>
            </p:nvSpPr>
            <p:spPr bwMode="auto">
              <a:xfrm>
                <a:off x="77788" y="120650"/>
                <a:ext cx="131763" cy="34925"/>
              </a:xfrm>
              <a:custGeom>
                <a:avLst/>
                <a:gdLst>
                  <a:gd name="T0" fmla="*/ 83 w 83"/>
                  <a:gd name="T1" fmla="*/ 7 h 22"/>
                  <a:gd name="T2" fmla="*/ 1 w 83"/>
                  <a:gd name="T3" fmla="*/ 22 h 22"/>
                  <a:gd name="T4" fmla="*/ 0 w 83"/>
                  <a:gd name="T5" fmla="*/ 15 h 22"/>
                  <a:gd name="T6" fmla="*/ 81 w 83"/>
                  <a:gd name="T7" fmla="*/ 0 h 22"/>
                  <a:gd name="T8" fmla="*/ 83 w 83"/>
                  <a:gd name="T9" fmla="*/ 7 h 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3" h="22">
                    <a:moveTo>
                      <a:pt x="83" y="7"/>
                    </a:moveTo>
                    <a:lnTo>
                      <a:pt x="1" y="22"/>
                    </a:lnTo>
                    <a:lnTo>
                      <a:pt x="0" y="15"/>
                    </a:lnTo>
                    <a:lnTo>
                      <a:pt x="81" y="0"/>
                    </a:lnTo>
                    <a:lnTo>
                      <a:pt x="83" y="7"/>
                    </a:lnTo>
                    <a:close/>
                  </a:path>
                </a:pathLst>
              </a:custGeom>
              <a:solidFill>
                <a:srgbClr val="405F7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299" name="Freeform 155"/>
              <p:cNvSpPr>
                <a:spLocks noChangeArrowheads="1"/>
              </p:cNvSpPr>
              <p:nvPr/>
            </p:nvSpPr>
            <p:spPr bwMode="auto">
              <a:xfrm>
                <a:off x="73025" y="90488"/>
                <a:ext cx="174625" cy="44450"/>
              </a:xfrm>
              <a:custGeom>
                <a:avLst/>
                <a:gdLst>
                  <a:gd name="T0" fmla="*/ 110 w 110"/>
                  <a:gd name="T1" fmla="*/ 7 h 28"/>
                  <a:gd name="T2" fmla="*/ 1 w 110"/>
                  <a:gd name="T3" fmla="*/ 28 h 28"/>
                  <a:gd name="T4" fmla="*/ 0 w 110"/>
                  <a:gd name="T5" fmla="*/ 21 h 28"/>
                  <a:gd name="T6" fmla="*/ 109 w 110"/>
                  <a:gd name="T7" fmla="*/ 0 h 28"/>
                  <a:gd name="T8" fmla="*/ 110 w 110"/>
                  <a:gd name="T9" fmla="*/ 7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0" h="28">
                    <a:moveTo>
                      <a:pt x="110" y="7"/>
                    </a:moveTo>
                    <a:lnTo>
                      <a:pt x="1" y="28"/>
                    </a:lnTo>
                    <a:lnTo>
                      <a:pt x="0" y="21"/>
                    </a:lnTo>
                    <a:lnTo>
                      <a:pt x="109" y="0"/>
                    </a:lnTo>
                    <a:lnTo>
                      <a:pt x="110" y="7"/>
                    </a:lnTo>
                    <a:close/>
                  </a:path>
                </a:pathLst>
              </a:custGeom>
              <a:solidFill>
                <a:srgbClr val="405F7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</p:grpSp>
        <p:sp>
          <p:nvSpPr>
            <p:cNvPr id="6300" name="Freeform 160"/>
            <p:cNvSpPr>
              <a:spLocks noChangeArrowheads="1"/>
            </p:cNvSpPr>
            <p:nvPr/>
          </p:nvSpPr>
          <p:spPr bwMode="auto">
            <a:xfrm>
              <a:off x="381000" y="1244601"/>
              <a:ext cx="630238" cy="509588"/>
            </a:xfrm>
            <a:custGeom>
              <a:avLst/>
              <a:gdLst>
                <a:gd name="T0" fmla="*/ 573 w 739"/>
                <a:gd name="T1" fmla="*/ 168 h 597"/>
                <a:gd name="T2" fmla="*/ 568 w 739"/>
                <a:gd name="T3" fmla="*/ 149 h 597"/>
                <a:gd name="T4" fmla="*/ 339 w 739"/>
                <a:gd name="T5" fmla="*/ 31 h 597"/>
                <a:gd name="T6" fmla="*/ 221 w 739"/>
                <a:gd name="T7" fmla="*/ 145 h 597"/>
                <a:gd name="T8" fmla="*/ 165 w 739"/>
                <a:gd name="T9" fmla="*/ 151 h 597"/>
                <a:gd name="T10" fmla="*/ 76 w 739"/>
                <a:gd name="T11" fmla="*/ 323 h 597"/>
                <a:gd name="T12" fmla="*/ 77 w 739"/>
                <a:gd name="T13" fmla="*/ 327 h 597"/>
                <a:gd name="T14" fmla="*/ 20 w 739"/>
                <a:gd name="T15" fmla="*/ 485 h 597"/>
                <a:gd name="T16" fmla="*/ 192 w 739"/>
                <a:gd name="T17" fmla="*/ 574 h 597"/>
                <a:gd name="T18" fmla="*/ 626 w 739"/>
                <a:gd name="T19" fmla="*/ 435 h 597"/>
                <a:gd name="T20" fmla="*/ 626 w 739"/>
                <a:gd name="T21" fmla="*/ 435 h 597"/>
                <a:gd name="T22" fmla="*/ 627 w 739"/>
                <a:gd name="T23" fmla="*/ 435 h 597"/>
                <a:gd name="T24" fmla="*/ 716 w 739"/>
                <a:gd name="T25" fmla="*/ 263 h 597"/>
                <a:gd name="T26" fmla="*/ 573 w 739"/>
                <a:gd name="T27" fmla="*/ 168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739" h="597">
                  <a:moveTo>
                    <a:pt x="573" y="168"/>
                  </a:moveTo>
                  <a:cubicBezTo>
                    <a:pt x="572" y="162"/>
                    <a:pt x="570" y="156"/>
                    <a:pt x="568" y="149"/>
                  </a:cubicBezTo>
                  <a:cubicBezTo>
                    <a:pt x="538" y="53"/>
                    <a:pt x="435" y="0"/>
                    <a:pt x="339" y="31"/>
                  </a:cubicBezTo>
                  <a:cubicBezTo>
                    <a:pt x="281" y="49"/>
                    <a:pt x="240" y="93"/>
                    <a:pt x="221" y="145"/>
                  </a:cubicBezTo>
                  <a:cubicBezTo>
                    <a:pt x="203" y="143"/>
                    <a:pt x="184" y="145"/>
                    <a:pt x="165" y="151"/>
                  </a:cubicBezTo>
                  <a:cubicBezTo>
                    <a:pt x="93" y="174"/>
                    <a:pt x="53" y="251"/>
                    <a:pt x="76" y="323"/>
                  </a:cubicBezTo>
                  <a:cubicBezTo>
                    <a:pt x="76" y="324"/>
                    <a:pt x="77" y="326"/>
                    <a:pt x="77" y="327"/>
                  </a:cubicBezTo>
                  <a:cubicBezTo>
                    <a:pt x="26" y="359"/>
                    <a:pt x="0" y="424"/>
                    <a:pt x="20" y="485"/>
                  </a:cubicBezTo>
                  <a:cubicBezTo>
                    <a:pt x="43" y="557"/>
                    <a:pt x="120" y="597"/>
                    <a:pt x="192" y="574"/>
                  </a:cubicBezTo>
                  <a:cubicBezTo>
                    <a:pt x="626" y="435"/>
                    <a:pt x="626" y="435"/>
                    <a:pt x="626" y="435"/>
                  </a:cubicBezTo>
                  <a:cubicBezTo>
                    <a:pt x="626" y="435"/>
                    <a:pt x="626" y="435"/>
                    <a:pt x="626" y="435"/>
                  </a:cubicBezTo>
                  <a:cubicBezTo>
                    <a:pt x="627" y="435"/>
                    <a:pt x="627" y="435"/>
                    <a:pt x="627" y="435"/>
                  </a:cubicBezTo>
                  <a:cubicBezTo>
                    <a:pt x="699" y="412"/>
                    <a:pt x="739" y="335"/>
                    <a:pt x="716" y="263"/>
                  </a:cubicBezTo>
                  <a:cubicBezTo>
                    <a:pt x="696" y="200"/>
                    <a:pt x="636" y="162"/>
                    <a:pt x="573" y="16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grpSp>
          <p:nvGrpSpPr>
            <p:cNvPr id="6301" name="组合 269"/>
            <p:cNvGrpSpPr>
              <a:grpSpLocks/>
            </p:cNvGrpSpPr>
            <p:nvPr/>
          </p:nvGrpSpPr>
          <p:grpSpPr bwMode="auto">
            <a:xfrm>
              <a:off x="1116011" y="874714"/>
              <a:ext cx="533398" cy="420685"/>
              <a:chOff x="0" y="0"/>
              <a:chExt cx="450850" cy="355600"/>
            </a:xfrm>
          </p:grpSpPr>
          <p:sp>
            <p:nvSpPr>
              <p:cNvPr id="6302" name="Freeform 156"/>
              <p:cNvSpPr>
                <a:spLocks noChangeArrowheads="1"/>
              </p:cNvSpPr>
              <p:nvPr/>
            </p:nvSpPr>
            <p:spPr bwMode="auto">
              <a:xfrm>
                <a:off x="268287" y="0"/>
                <a:ext cx="109538" cy="25400"/>
              </a:xfrm>
              <a:custGeom>
                <a:avLst/>
                <a:gdLst>
                  <a:gd name="T0" fmla="*/ 152 w 152"/>
                  <a:gd name="T1" fmla="*/ 25 h 34"/>
                  <a:gd name="T2" fmla="*/ 125 w 152"/>
                  <a:gd name="T3" fmla="*/ 1 h 34"/>
                  <a:gd name="T4" fmla="*/ 100 w 152"/>
                  <a:gd name="T5" fmla="*/ 3 h 34"/>
                  <a:gd name="T6" fmla="*/ 25 w 152"/>
                  <a:gd name="T7" fmla="*/ 8 h 34"/>
                  <a:gd name="T8" fmla="*/ 1 w 152"/>
                  <a:gd name="T9" fmla="*/ 34 h 34"/>
                  <a:gd name="T10" fmla="*/ 152 w 152"/>
                  <a:gd name="T11" fmla="*/ 25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52" h="34">
                    <a:moveTo>
                      <a:pt x="152" y="25"/>
                    </a:moveTo>
                    <a:cubicBezTo>
                      <a:pt x="151" y="11"/>
                      <a:pt x="139" y="0"/>
                      <a:pt x="125" y="1"/>
                    </a:cubicBezTo>
                    <a:cubicBezTo>
                      <a:pt x="100" y="3"/>
                      <a:pt x="100" y="3"/>
                      <a:pt x="100" y="3"/>
                    </a:cubicBezTo>
                    <a:cubicBezTo>
                      <a:pt x="25" y="8"/>
                      <a:pt x="25" y="8"/>
                      <a:pt x="25" y="8"/>
                    </a:cubicBezTo>
                    <a:cubicBezTo>
                      <a:pt x="11" y="8"/>
                      <a:pt x="0" y="20"/>
                      <a:pt x="1" y="34"/>
                    </a:cubicBezTo>
                    <a:lnTo>
                      <a:pt x="152" y="25"/>
                    </a:lnTo>
                    <a:close/>
                  </a:path>
                </a:pathLst>
              </a:custGeom>
              <a:solidFill>
                <a:srgbClr val="E3B75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303" name="Freeform 157"/>
              <p:cNvSpPr>
                <a:spLocks noChangeArrowheads="1"/>
              </p:cNvSpPr>
              <p:nvPr/>
            </p:nvSpPr>
            <p:spPr bwMode="auto">
              <a:xfrm>
                <a:off x="15875" y="15875"/>
                <a:ext cx="401638" cy="80963"/>
              </a:xfrm>
              <a:custGeom>
                <a:avLst/>
                <a:gdLst>
                  <a:gd name="T0" fmla="*/ 15 w 557"/>
                  <a:gd name="T1" fmla="*/ 34 h 113"/>
                  <a:gd name="T2" fmla="*/ 1 w 557"/>
                  <a:gd name="T3" fmla="*/ 51 h 113"/>
                  <a:gd name="T4" fmla="*/ 4 w 557"/>
                  <a:gd name="T5" fmla="*/ 97 h 113"/>
                  <a:gd name="T6" fmla="*/ 21 w 557"/>
                  <a:gd name="T7" fmla="*/ 112 h 113"/>
                  <a:gd name="T8" fmla="*/ 541 w 557"/>
                  <a:gd name="T9" fmla="*/ 79 h 113"/>
                  <a:gd name="T10" fmla="*/ 556 w 557"/>
                  <a:gd name="T11" fmla="*/ 62 h 113"/>
                  <a:gd name="T12" fmla="*/ 553 w 557"/>
                  <a:gd name="T13" fmla="*/ 15 h 113"/>
                  <a:gd name="T14" fmla="*/ 536 w 557"/>
                  <a:gd name="T15" fmla="*/ 0 h 113"/>
                  <a:gd name="T16" fmla="*/ 15 w 557"/>
                  <a:gd name="T17" fmla="*/ 34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557" h="113">
                    <a:moveTo>
                      <a:pt x="15" y="34"/>
                    </a:moveTo>
                    <a:cubicBezTo>
                      <a:pt x="7" y="34"/>
                      <a:pt x="0" y="42"/>
                      <a:pt x="1" y="51"/>
                    </a:cubicBezTo>
                    <a:cubicBezTo>
                      <a:pt x="4" y="97"/>
                      <a:pt x="4" y="97"/>
                      <a:pt x="4" y="97"/>
                    </a:cubicBezTo>
                    <a:cubicBezTo>
                      <a:pt x="4" y="106"/>
                      <a:pt x="12" y="113"/>
                      <a:pt x="21" y="112"/>
                    </a:cubicBezTo>
                    <a:cubicBezTo>
                      <a:pt x="541" y="79"/>
                      <a:pt x="541" y="79"/>
                      <a:pt x="541" y="79"/>
                    </a:cubicBezTo>
                    <a:cubicBezTo>
                      <a:pt x="550" y="78"/>
                      <a:pt x="557" y="71"/>
                      <a:pt x="556" y="62"/>
                    </a:cubicBezTo>
                    <a:cubicBezTo>
                      <a:pt x="553" y="15"/>
                      <a:pt x="553" y="15"/>
                      <a:pt x="553" y="15"/>
                    </a:cubicBezTo>
                    <a:cubicBezTo>
                      <a:pt x="553" y="7"/>
                      <a:pt x="545" y="0"/>
                      <a:pt x="536" y="0"/>
                    </a:cubicBezTo>
                    <a:lnTo>
                      <a:pt x="15" y="34"/>
                    </a:lnTo>
                    <a:close/>
                  </a:path>
                </a:pathLst>
              </a:custGeom>
              <a:solidFill>
                <a:srgbClr val="E3B75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304" name="Freeform 158"/>
              <p:cNvSpPr>
                <a:spLocks noChangeArrowheads="1"/>
              </p:cNvSpPr>
              <p:nvPr/>
            </p:nvSpPr>
            <p:spPr bwMode="auto">
              <a:xfrm>
                <a:off x="38100" y="33337"/>
                <a:ext cx="355600" cy="41275"/>
              </a:xfrm>
              <a:custGeom>
                <a:avLst/>
                <a:gdLst>
                  <a:gd name="T0" fmla="*/ 0 w 224"/>
                  <a:gd name="T1" fmla="*/ 14 h 26"/>
                  <a:gd name="T2" fmla="*/ 223 w 224"/>
                  <a:gd name="T3" fmla="*/ 0 h 26"/>
                  <a:gd name="T4" fmla="*/ 224 w 224"/>
                  <a:gd name="T5" fmla="*/ 12 h 26"/>
                  <a:gd name="T6" fmla="*/ 1 w 224"/>
                  <a:gd name="T7" fmla="*/ 26 h 26"/>
                  <a:gd name="T8" fmla="*/ 0 w 224"/>
                  <a:gd name="T9" fmla="*/ 14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4" h="26">
                    <a:moveTo>
                      <a:pt x="0" y="14"/>
                    </a:moveTo>
                    <a:lnTo>
                      <a:pt x="223" y="0"/>
                    </a:lnTo>
                    <a:lnTo>
                      <a:pt x="224" y="12"/>
                    </a:lnTo>
                    <a:lnTo>
                      <a:pt x="1" y="26"/>
                    </a:lnTo>
                    <a:lnTo>
                      <a:pt x="0" y="1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305" name="Freeform 159"/>
              <p:cNvSpPr>
                <a:spLocks noChangeArrowheads="1"/>
              </p:cNvSpPr>
              <p:nvPr/>
            </p:nvSpPr>
            <p:spPr bwMode="auto">
              <a:xfrm>
                <a:off x="0" y="49212"/>
                <a:ext cx="450850" cy="306388"/>
              </a:xfrm>
              <a:custGeom>
                <a:avLst/>
                <a:gdLst>
                  <a:gd name="T0" fmla="*/ 626 w 627"/>
                  <a:gd name="T1" fmla="*/ 360 h 426"/>
                  <a:gd name="T2" fmla="*/ 599 w 627"/>
                  <a:gd name="T3" fmla="*/ 390 h 426"/>
                  <a:gd name="T4" fmla="*/ 52 w 627"/>
                  <a:gd name="T5" fmla="*/ 425 h 426"/>
                  <a:gd name="T6" fmla="*/ 22 w 627"/>
                  <a:gd name="T7" fmla="*/ 399 h 426"/>
                  <a:gd name="T8" fmla="*/ 1 w 627"/>
                  <a:gd name="T9" fmla="*/ 65 h 426"/>
                  <a:gd name="T10" fmla="*/ 27 w 627"/>
                  <a:gd name="T11" fmla="*/ 36 h 426"/>
                  <a:gd name="T12" fmla="*/ 575 w 627"/>
                  <a:gd name="T13" fmla="*/ 1 h 426"/>
                  <a:gd name="T14" fmla="*/ 604 w 627"/>
                  <a:gd name="T15" fmla="*/ 27 h 426"/>
                  <a:gd name="T16" fmla="*/ 626 w 627"/>
                  <a:gd name="T17" fmla="*/ 360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27" h="426">
                    <a:moveTo>
                      <a:pt x="626" y="360"/>
                    </a:moveTo>
                    <a:cubicBezTo>
                      <a:pt x="627" y="376"/>
                      <a:pt x="615" y="389"/>
                      <a:pt x="599" y="390"/>
                    </a:cubicBezTo>
                    <a:cubicBezTo>
                      <a:pt x="52" y="425"/>
                      <a:pt x="52" y="425"/>
                      <a:pt x="52" y="425"/>
                    </a:cubicBezTo>
                    <a:cubicBezTo>
                      <a:pt x="37" y="426"/>
                      <a:pt x="23" y="414"/>
                      <a:pt x="22" y="399"/>
                    </a:cubicBezTo>
                    <a:cubicBezTo>
                      <a:pt x="1" y="65"/>
                      <a:pt x="1" y="65"/>
                      <a:pt x="1" y="65"/>
                    </a:cubicBezTo>
                    <a:cubicBezTo>
                      <a:pt x="0" y="50"/>
                      <a:pt x="12" y="37"/>
                      <a:pt x="27" y="36"/>
                    </a:cubicBezTo>
                    <a:cubicBezTo>
                      <a:pt x="575" y="1"/>
                      <a:pt x="575" y="1"/>
                      <a:pt x="575" y="1"/>
                    </a:cubicBezTo>
                    <a:cubicBezTo>
                      <a:pt x="590" y="0"/>
                      <a:pt x="603" y="11"/>
                      <a:pt x="604" y="27"/>
                    </a:cubicBezTo>
                    <a:lnTo>
                      <a:pt x="626" y="360"/>
                    </a:lnTo>
                    <a:close/>
                  </a:path>
                </a:pathLst>
              </a:custGeom>
              <a:solidFill>
                <a:srgbClr val="F7CD5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306" name="Freeform 166"/>
              <p:cNvSpPr>
                <a:spLocks noChangeArrowheads="1"/>
              </p:cNvSpPr>
              <p:nvPr/>
            </p:nvSpPr>
            <p:spPr bwMode="auto">
              <a:xfrm>
                <a:off x="201612" y="204787"/>
                <a:ext cx="55563" cy="82550"/>
              </a:xfrm>
              <a:custGeom>
                <a:avLst/>
                <a:gdLst>
                  <a:gd name="T0" fmla="*/ 35 w 35"/>
                  <a:gd name="T1" fmla="*/ 50 h 52"/>
                  <a:gd name="T2" fmla="*/ 3 w 35"/>
                  <a:gd name="T3" fmla="*/ 52 h 52"/>
                  <a:gd name="T4" fmla="*/ 0 w 35"/>
                  <a:gd name="T5" fmla="*/ 3 h 52"/>
                  <a:gd name="T6" fmla="*/ 32 w 35"/>
                  <a:gd name="T7" fmla="*/ 0 h 52"/>
                  <a:gd name="T8" fmla="*/ 35 w 35"/>
                  <a:gd name="T9" fmla="*/ 50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5" h="52">
                    <a:moveTo>
                      <a:pt x="35" y="50"/>
                    </a:moveTo>
                    <a:lnTo>
                      <a:pt x="3" y="52"/>
                    </a:lnTo>
                    <a:lnTo>
                      <a:pt x="0" y="3"/>
                    </a:lnTo>
                    <a:lnTo>
                      <a:pt x="32" y="0"/>
                    </a:lnTo>
                    <a:lnTo>
                      <a:pt x="35" y="50"/>
                    </a:lnTo>
                    <a:close/>
                  </a:path>
                </a:pathLst>
              </a:custGeom>
              <a:solidFill>
                <a:srgbClr val="405F7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307" name="Freeform 167"/>
              <p:cNvSpPr>
                <a:spLocks noChangeArrowheads="1"/>
              </p:cNvSpPr>
              <p:nvPr/>
            </p:nvSpPr>
            <p:spPr bwMode="auto">
              <a:xfrm>
                <a:off x="169862" y="127000"/>
                <a:ext cx="112713" cy="87313"/>
              </a:xfrm>
              <a:custGeom>
                <a:avLst/>
                <a:gdLst>
                  <a:gd name="T0" fmla="*/ 71 w 71"/>
                  <a:gd name="T1" fmla="*/ 49 h 55"/>
                  <a:gd name="T2" fmla="*/ 0 w 71"/>
                  <a:gd name="T3" fmla="*/ 55 h 55"/>
                  <a:gd name="T4" fmla="*/ 30 w 71"/>
                  <a:gd name="T5" fmla="*/ 0 h 55"/>
                  <a:gd name="T6" fmla="*/ 71 w 71"/>
                  <a:gd name="T7" fmla="*/ 49 h 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1" h="55">
                    <a:moveTo>
                      <a:pt x="71" y="49"/>
                    </a:moveTo>
                    <a:lnTo>
                      <a:pt x="0" y="55"/>
                    </a:lnTo>
                    <a:lnTo>
                      <a:pt x="30" y="0"/>
                    </a:lnTo>
                    <a:lnTo>
                      <a:pt x="71" y="49"/>
                    </a:lnTo>
                    <a:close/>
                  </a:path>
                </a:pathLst>
              </a:custGeom>
              <a:solidFill>
                <a:srgbClr val="405F7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</p:grpSp>
        <p:grpSp>
          <p:nvGrpSpPr>
            <p:cNvPr id="6308" name="组合 255"/>
            <p:cNvGrpSpPr>
              <a:grpSpLocks/>
            </p:cNvGrpSpPr>
            <p:nvPr/>
          </p:nvGrpSpPr>
          <p:grpSpPr bwMode="auto">
            <a:xfrm>
              <a:off x="2570163" y="979489"/>
              <a:ext cx="571501" cy="1257285"/>
              <a:chOff x="0" y="0"/>
              <a:chExt cx="482600" cy="1060451"/>
            </a:xfrm>
          </p:grpSpPr>
          <p:sp>
            <p:nvSpPr>
              <p:cNvPr id="6309" name="Freeform 235"/>
              <p:cNvSpPr>
                <a:spLocks noChangeArrowheads="1"/>
              </p:cNvSpPr>
              <p:nvPr/>
            </p:nvSpPr>
            <p:spPr bwMode="auto">
              <a:xfrm>
                <a:off x="465137" y="0"/>
                <a:ext cx="17463" cy="23813"/>
              </a:xfrm>
              <a:custGeom>
                <a:avLst/>
                <a:gdLst>
                  <a:gd name="T0" fmla="*/ 16 w 23"/>
                  <a:gd name="T1" fmla="*/ 0 h 34"/>
                  <a:gd name="T2" fmla="*/ 11 w 23"/>
                  <a:gd name="T3" fmla="*/ 3 h 34"/>
                  <a:gd name="T4" fmla="*/ 1 w 23"/>
                  <a:gd name="T5" fmla="*/ 25 h 34"/>
                  <a:gd name="T6" fmla="*/ 4 w 23"/>
                  <a:gd name="T7" fmla="*/ 33 h 34"/>
                  <a:gd name="T8" fmla="*/ 7 w 23"/>
                  <a:gd name="T9" fmla="*/ 34 h 34"/>
                  <a:gd name="T10" fmla="*/ 12 w 23"/>
                  <a:gd name="T11" fmla="*/ 30 h 34"/>
                  <a:gd name="T12" fmla="*/ 22 w 23"/>
                  <a:gd name="T13" fmla="*/ 8 h 34"/>
                  <a:gd name="T14" fmla="*/ 19 w 23"/>
                  <a:gd name="T15" fmla="*/ 0 h 34"/>
                  <a:gd name="T16" fmla="*/ 16 w 23"/>
                  <a:gd name="T17" fmla="*/ 0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3" h="34">
                    <a:moveTo>
                      <a:pt x="16" y="0"/>
                    </a:moveTo>
                    <a:cubicBezTo>
                      <a:pt x="14" y="0"/>
                      <a:pt x="12" y="1"/>
                      <a:pt x="11" y="3"/>
                    </a:cubicBezTo>
                    <a:cubicBezTo>
                      <a:pt x="1" y="25"/>
                      <a:pt x="1" y="25"/>
                      <a:pt x="1" y="25"/>
                    </a:cubicBezTo>
                    <a:cubicBezTo>
                      <a:pt x="0" y="28"/>
                      <a:pt x="1" y="32"/>
                      <a:pt x="4" y="33"/>
                    </a:cubicBezTo>
                    <a:cubicBezTo>
                      <a:pt x="5" y="33"/>
                      <a:pt x="6" y="34"/>
                      <a:pt x="7" y="34"/>
                    </a:cubicBezTo>
                    <a:cubicBezTo>
                      <a:pt x="9" y="34"/>
                      <a:pt x="11" y="32"/>
                      <a:pt x="12" y="30"/>
                    </a:cubicBezTo>
                    <a:cubicBezTo>
                      <a:pt x="22" y="8"/>
                      <a:pt x="22" y="8"/>
                      <a:pt x="22" y="8"/>
                    </a:cubicBezTo>
                    <a:cubicBezTo>
                      <a:pt x="23" y="5"/>
                      <a:pt x="22" y="2"/>
                      <a:pt x="19" y="0"/>
                    </a:cubicBezTo>
                    <a:cubicBezTo>
                      <a:pt x="18" y="0"/>
                      <a:pt x="17" y="0"/>
                      <a:pt x="16" y="0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310" name="Freeform 236"/>
              <p:cNvSpPr>
                <a:spLocks noEditPoints="1" noChangeArrowheads="1"/>
              </p:cNvSpPr>
              <p:nvPr/>
            </p:nvSpPr>
            <p:spPr bwMode="auto">
              <a:xfrm>
                <a:off x="388937" y="52388"/>
                <a:ext cx="69850" cy="141288"/>
              </a:xfrm>
              <a:custGeom>
                <a:avLst/>
                <a:gdLst>
                  <a:gd name="T0" fmla="*/ 31 w 96"/>
                  <a:gd name="T1" fmla="*/ 130 h 195"/>
                  <a:gd name="T2" fmla="*/ 25 w 96"/>
                  <a:gd name="T3" fmla="*/ 134 h 195"/>
                  <a:gd name="T4" fmla="*/ 2 w 96"/>
                  <a:gd name="T5" fmla="*/ 186 h 195"/>
                  <a:gd name="T6" fmla="*/ 5 w 96"/>
                  <a:gd name="T7" fmla="*/ 194 h 195"/>
                  <a:gd name="T8" fmla="*/ 7 w 96"/>
                  <a:gd name="T9" fmla="*/ 195 h 195"/>
                  <a:gd name="T10" fmla="*/ 13 w 96"/>
                  <a:gd name="T11" fmla="*/ 191 h 195"/>
                  <a:gd name="T12" fmla="*/ 36 w 96"/>
                  <a:gd name="T13" fmla="*/ 139 h 195"/>
                  <a:gd name="T14" fmla="*/ 33 w 96"/>
                  <a:gd name="T15" fmla="*/ 131 h 195"/>
                  <a:gd name="T16" fmla="*/ 31 w 96"/>
                  <a:gd name="T17" fmla="*/ 130 h 195"/>
                  <a:gd name="T18" fmla="*/ 89 w 96"/>
                  <a:gd name="T19" fmla="*/ 0 h 195"/>
                  <a:gd name="T20" fmla="*/ 84 w 96"/>
                  <a:gd name="T21" fmla="*/ 4 h 195"/>
                  <a:gd name="T22" fmla="*/ 44 w 96"/>
                  <a:gd name="T23" fmla="*/ 92 h 195"/>
                  <a:gd name="T24" fmla="*/ 47 w 96"/>
                  <a:gd name="T25" fmla="*/ 99 h 195"/>
                  <a:gd name="T26" fmla="*/ 50 w 96"/>
                  <a:gd name="T27" fmla="*/ 100 h 195"/>
                  <a:gd name="T28" fmla="*/ 55 w 96"/>
                  <a:gd name="T29" fmla="*/ 96 h 195"/>
                  <a:gd name="T30" fmla="*/ 95 w 96"/>
                  <a:gd name="T31" fmla="*/ 9 h 195"/>
                  <a:gd name="T32" fmla="*/ 92 w 96"/>
                  <a:gd name="T33" fmla="*/ 1 h 195"/>
                  <a:gd name="T34" fmla="*/ 89 w 96"/>
                  <a:gd name="T35" fmla="*/ 0 h 1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6" h="195">
                    <a:moveTo>
                      <a:pt x="31" y="130"/>
                    </a:moveTo>
                    <a:cubicBezTo>
                      <a:pt x="29" y="130"/>
                      <a:pt x="26" y="131"/>
                      <a:pt x="25" y="134"/>
                    </a:cubicBezTo>
                    <a:cubicBezTo>
                      <a:pt x="2" y="186"/>
                      <a:pt x="2" y="186"/>
                      <a:pt x="2" y="186"/>
                    </a:cubicBezTo>
                    <a:cubicBezTo>
                      <a:pt x="0" y="189"/>
                      <a:pt x="2" y="193"/>
                      <a:pt x="5" y="194"/>
                    </a:cubicBezTo>
                    <a:cubicBezTo>
                      <a:pt x="6" y="195"/>
                      <a:pt x="6" y="195"/>
                      <a:pt x="7" y="195"/>
                    </a:cubicBezTo>
                    <a:cubicBezTo>
                      <a:pt x="10" y="195"/>
                      <a:pt x="12" y="193"/>
                      <a:pt x="13" y="191"/>
                    </a:cubicBezTo>
                    <a:cubicBezTo>
                      <a:pt x="36" y="139"/>
                      <a:pt x="36" y="139"/>
                      <a:pt x="36" y="139"/>
                    </a:cubicBezTo>
                    <a:cubicBezTo>
                      <a:pt x="38" y="136"/>
                      <a:pt x="36" y="132"/>
                      <a:pt x="33" y="131"/>
                    </a:cubicBezTo>
                    <a:cubicBezTo>
                      <a:pt x="32" y="130"/>
                      <a:pt x="32" y="130"/>
                      <a:pt x="31" y="130"/>
                    </a:cubicBezTo>
                    <a:moveTo>
                      <a:pt x="89" y="0"/>
                    </a:moveTo>
                    <a:cubicBezTo>
                      <a:pt x="87" y="0"/>
                      <a:pt x="85" y="2"/>
                      <a:pt x="84" y="4"/>
                    </a:cubicBezTo>
                    <a:cubicBezTo>
                      <a:pt x="44" y="92"/>
                      <a:pt x="44" y="92"/>
                      <a:pt x="44" y="92"/>
                    </a:cubicBezTo>
                    <a:cubicBezTo>
                      <a:pt x="43" y="95"/>
                      <a:pt x="44" y="98"/>
                      <a:pt x="47" y="99"/>
                    </a:cubicBezTo>
                    <a:cubicBezTo>
                      <a:pt x="48" y="100"/>
                      <a:pt x="49" y="100"/>
                      <a:pt x="50" y="100"/>
                    </a:cubicBezTo>
                    <a:cubicBezTo>
                      <a:pt x="52" y="100"/>
                      <a:pt x="54" y="99"/>
                      <a:pt x="55" y="96"/>
                    </a:cubicBezTo>
                    <a:cubicBezTo>
                      <a:pt x="95" y="9"/>
                      <a:pt x="95" y="9"/>
                      <a:pt x="95" y="9"/>
                    </a:cubicBezTo>
                    <a:cubicBezTo>
                      <a:pt x="96" y="6"/>
                      <a:pt x="95" y="2"/>
                      <a:pt x="92" y="1"/>
                    </a:cubicBezTo>
                    <a:cubicBezTo>
                      <a:pt x="91" y="0"/>
                      <a:pt x="90" y="0"/>
                      <a:pt x="89" y="0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311" name="Freeform 237"/>
              <p:cNvSpPr>
                <a:spLocks noEditPoints="1" noChangeArrowheads="1"/>
              </p:cNvSpPr>
              <p:nvPr/>
            </p:nvSpPr>
            <p:spPr bwMode="auto">
              <a:xfrm>
                <a:off x="36512" y="247650"/>
                <a:ext cx="334963" cy="733425"/>
              </a:xfrm>
              <a:custGeom>
                <a:avLst/>
                <a:gdLst>
                  <a:gd name="T0" fmla="*/ 24 w 465"/>
                  <a:gd name="T1" fmla="*/ 958 h 1019"/>
                  <a:gd name="T2" fmla="*/ 4 w 465"/>
                  <a:gd name="T3" fmla="*/ 1019 h 1019"/>
                  <a:gd name="T4" fmla="*/ 12 w 465"/>
                  <a:gd name="T5" fmla="*/ 1016 h 1019"/>
                  <a:gd name="T6" fmla="*/ 32 w 465"/>
                  <a:gd name="T7" fmla="*/ 955 h 1019"/>
                  <a:gd name="T8" fmla="*/ 88 w 465"/>
                  <a:gd name="T9" fmla="*/ 825 h 1019"/>
                  <a:gd name="T10" fmla="*/ 43 w 465"/>
                  <a:gd name="T11" fmla="*/ 916 h 1019"/>
                  <a:gd name="T12" fmla="*/ 49 w 465"/>
                  <a:gd name="T13" fmla="*/ 925 h 1019"/>
                  <a:gd name="T14" fmla="*/ 94 w 465"/>
                  <a:gd name="T15" fmla="*/ 833 h 1019"/>
                  <a:gd name="T16" fmla="*/ 88 w 465"/>
                  <a:gd name="T17" fmla="*/ 825 h 1019"/>
                  <a:gd name="T18" fmla="*/ 125 w 465"/>
                  <a:gd name="T19" fmla="*/ 734 h 1019"/>
                  <a:gd name="T20" fmla="*/ 109 w 465"/>
                  <a:gd name="T21" fmla="*/ 784 h 1019"/>
                  <a:gd name="T22" fmla="*/ 117 w 465"/>
                  <a:gd name="T23" fmla="*/ 781 h 1019"/>
                  <a:gd name="T24" fmla="*/ 133 w 465"/>
                  <a:gd name="T25" fmla="*/ 731 h 1019"/>
                  <a:gd name="T26" fmla="*/ 194 w 465"/>
                  <a:gd name="T27" fmla="*/ 590 h 1019"/>
                  <a:gd name="T28" fmla="*/ 165 w 465"/>
                  <a:gd name="T29" fmla="*/ 646 h 1019"/>
                  <a:gd name="T30" fmla="*/ 170 w 465"/>
                  <a:gd name="T31" fmla="*/ 654 h 1019"/>
                  <a:gd name="T32" fmla="*/ 199 w 465"/>
                  <a:gd name="T33" fmla="*/ 598 h 1019"/>
                  <a:gd name="T34" fmla="*/ 194 w 465"/>
                  <a:gd name="T35" fmla="*/ 590 h 1019"/>
                  <a:gd name="T36" fmla="*/ 246 w 465"/>
                  <a:gd name="T37" fmla="*/ 463 h 1019"/>
                  <a:gd name="T38" fmla="*/ 210 w 465"/>
                  <a:gd name="T39" fmla="*/ 559 h 1019"/>
                  <a:gd name="T40" fmla="*/ 218 w 465"/>
                  <a:gd name="T41" fmla="*/ 556 h 1019"/>
                  <a:gd name="T42" fmla="*/ 254 w 465"/>
                  <a:gd name="T43" fmla="*/ 460 h 1019"/>
                  <a:gd name="T44" fmla="*/ 294 w 465"/>
                  <a:gd name="T45" fmla="*/ 365 h 1019"/>
                  <a:gd name="T46" fmla="*/ 270 w 465"/>
                  <a:gd name="T47" fmla="*/ 411 h 1019"/>
                  <a:gd name="T48" fmla="*/ 275 w 465"/>
                  <a:gd name="T49" fmla="*/ 419 h 1019"/>
                  <a:gd name="T50" fmla="*/ 300 w 465"/>
                  <a:gd name="T51" fmla="*/ 373 h 1019"/>
                  <a:gd name="T52" fmla="*/ 294 w 465"/>
                  <a:gd name="T53" fmla="*/ 365 h 1019"/>
                  <a:gd name="T54" fmla="*/ 352 w 465"/>
                  <a:gd name="T55" fmla="*/ 228 h 1019"/>
                  <a:gd name="T56" fmla="*/ 331 w 465"/>
                  <a:gd name="T57" fmla="*/ 289 h 1019"/>
                  <a:gd name="T58" fmla="*/ 339 w 465"/>
                  <a:gd name="T59" fmla="*/ 285 h 1019"/>
                  <a:gd name="T60" fmla="*/ 360 w 465"/>
                  <a:gd name="T61" fmla="*/ 225 h 1019"/>
                  <a:gd name="T62" fmla="*/ 415 w 465"/>
                  <a:gd name="T63" fmla="*/ 94 h 1019"/>
                  <a:gd name="T64" fmla="*/ 371 w 465"/>
                  <a:gd name="T65" fmla="*/ 186 h 1019"/>
                  <a:gd name="T66" fmla="*/ 376 w 465"/>
                  <a:gd name="T67" fmla="*/ 194 h 1019"/>
                  <a:gd name="T68" fmla="*/ 421 w 465"/>
                  <a:gd name="T69" fmla="*/ 103 h 1019"/>
                  <a:gd name="T70" fmla="*/ 415 w 465"/>
                  <a:gd name="T71" fmla="*/ 94 h 1019"/>
                  <a:gd name="T72" fmla="*/ 452 w 465"/>
                  <a:gd name="T73" fmla="*/ 3 h 1019"/>
                  <a:gd name="T74" fmla="*/ 437 w 465"/>
                  <a:gd name="T75" fmla="*/ 53 h 1019"/>
                  <a:gd name="T76" fmla="*/ 445 w 465"/>
                  <a:gd name="T77" fmla="*/ 50 h 1019"/>
                  <a:gd name="T78" fmla="*/ 460 w 465"/>
                  <a:gd name="T79" fmla="*/ 0 h 10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465" h="1019">
                    <a:moveTo>
                      <a:pt x="30" y="955"/>
                    </a:moveTo>
                    <a:cubicBezTo>
                      <a:pt x="28" y="955"/>
                      <a:pt x="25" y="956"/>
                      <a:pt x="24" y="958"/>
                    </a:cubicBezTo>
                    <a:cubicBezTo>
                      <a:pt x="1" y="1011"/>
                      <a:pt x="1" y="1011"/>
                      <a:pt x="1" y="1011"/>
                    </a:cubicBezTo>
                    <a:cubicBezTo>
                      <a:pt x="0" y="1014"/>
                      <a:pt x="1" y="1018"/>
                      <a:pt x="4" y="1019"/>
                    </a:cubicBezTo>
                    <a:cubicBezTo>
                      <a:pt x="5" y="1019"/>
                      <a:pt x="6" y="1019"/>
                      <a:pt x="6" y="1019"/>
                    </a:cubicBezTo>
                    <a:cubicBezTo>
                      <a:pt x="9" y="1019"/>
                      <a:pt x="11" y="1018"/>
                      <a:pt x="12" y="1016"/>
                    </a:cubicBezTo>
                    <a:cubicBezTo>
                      <a:pt x="35" y="963"/>
                      <a:pt x="35" y="963"/>
                      <a:pt x="35" y="963"/>
                    </a:cubicBezTo>
                    <a:cubicBezTo>
                      <a:pt x="37" y="960"/>
                      <a:pt x="35" y="957"/>
                      <a:pt x="32" y="955"/>
                    </a:cubicBezTo>
                    <a:cubicBezTo>
                      <a:pt x="32" y="955"/>
                      <a:pt x="31" y="955"/>
                      <a:pt x="30" y="955"/>
                    </a:cubicBezTo>
                    <a:moveTo>
                      <a:pt x="88" y="825"/>
                    </a:moveTo>
                    <a:cubicBezTo>
                      <a:pt x="86" y="825"/>
                      <a:pt x="84" y="826"/>
                      <a:pt x="83" y="828"/>
                    </a:cubicBezTo>
                    <a:cubicBezTo>
                      <a:pt x="43" y="916"/>
                      <a:pt x="43" y="916"/>
                      <a:pt x="43" y="916"/>
                    </a:cubicBezTo>
                    <a:cubicBezTo>
                      <a:pt x="42" y="919"/>
                      <a:pt x="43" y="923"/>
                      <a:pt x="46" y="924"/>
                    </a:cubicBezTo>
                    <a:cubicBezTo>
                      <a:pt x="47" y="924"/>
                      <a:pt x="48" y="925"/>
                      <a:pt x="49" y="925"/>
                    </a:cubicBezTo>
                    <a:cubicBezTo>
                      <a:pt x="51" y="925"/>
                      <a:pt x="53" y="923"/>
                      <a:pt x="54" y="921"/>
                    </a:cubicBezTo>
                    <a:cubicBezTo>
                      <a:pt x="94" y="833"/>
                      <a:pt x="94" y="833"/>
                      <a:pt x="94" y="833"/>
                    </a:cubicBezTo>
                    <a:cubicBezTo>
                      <a:pt x="95" y="830"/>
                      <a:pt x="94" y="827"/>
                      <a:pt x="91" y="825"/>
                    </a:cubicBezTo>
                    <a:cubicBezTo>
                      <a:pt x="90" y="825"/>
                      <a:pt x="89" y="825"/>
                      <a:pt x="88" y="825"/>
                    </a:cubicBezTo>
                    <a:moveTo>
                      <a:pt x="131" y="730"/>
                    </a:moveTo>
                    <a:cubicBezTo>
                      <a:pt x="128" y="730"/>
                      <a:pt x="126" y="731"/>
                      <a:pt x="125" y="734"/>
                    </a:cubicBezTo>
                    <a:cubicBezTo>
                      <a:pt x="106" y="776"/>
                      <a:pt x="106" y="776"/>
                      <a:pt x="106" y="776"/>
                    </a:cubicBezTo>
                    <a:cubicBezTo>
                      <a:pt x="105" y="779"/>
                      <a:pt x="106" y="782"/>
                      <a:pt x="109" y="784"/>
                    </a:cubicBezTo>
                    <a:cubicBezTo>
                      <a:pt x="110" y="784"/>
                      <a:pt x="111" y="784"/>
                      <a:pt x="112" y="784"/>
                    </a:cubicBezTo>
                    <a:cubicBezTo>
                      <a:pt x="114" y="784"/>
                      <a:pt x="116" y="783"/>
                      <a:pt x="117" y="781"/>
                    </a:cubicBezTo>
                    <a:cubicBezTo>
                      <a:pt x="136" y="738"/>
                      <a:pt x="136" y="738"/>
                      <a:pt x="136" y="738"/>
                    </a:cubicBezTo>
                    <a:cubicBezTo>
                      <a:pt x="137" y="735"/>
                      <a:pt x="136" y="732"/>
                      <a:pt x="133" y="731"/>
                    </a:cubicBezTo>
                    <a:cubicBezTo>
                      <a:pt x="132" y="730"/>
                      <a:pt x="131" y="730"/>
                      <a:pt x="131" y="730"/>
                    </a:cubicBezTo>
                    <a:moveTo>
                      <a:pt x="194" y="590"/>
                    </a:moveTo>
                    <a:cubicBezTo>
                      <a:pt x="191" y="590"/>
                      <a:pt x="189" y="591"/>
                      <a:pt x="188" y="593"/>
                    </a:cubicBezTo>
                    <a:cubicBezTo>
                      <a:pt x="165" y="646"/>
                      <a:pt x="165" y="646"/>
                      <a:pt x="165" y="646"/>
                    </a:cubicBezTo>
                    <a:cubicBezTo>
                      <a:pt x="163" y="649"/>
                      <a:pt x="165" y="652"/>
                      <a:pt x="168" y="654"/>
                    </a:cubicBezTo>
                    <a:cubicBezTo>
                      <a:pt x="168" y="654"/>
                      <a:pt x="169" y="654"/>
                      <a:pt x="170" y="654"/>
                    </a:cubicBezTo>
                    <a:cubicBezTo>
                      <a:pt x="172" y="654"/>
                      <a:pt x="174" y="653"/>
                      <a:pt x="175" y="651"/>
                    </a:cubicBezTo>
                    <a:cubicBezTo>
                      <a:pt x="199" y="598"/>
                      <a:pt x="199" y="598"/>
                      <a:pt x="199" y="598"/>
                    </a:cubicBezTo>
                    <a:cubicBezTo>
                      <a:pt x="200" y="595"/>
                      <a:pt x="199" y="591"/>
                      <a:pt x="196" y="590"/>
                    </a:cubicBezTo>
                    <a:cubicBezTo>
                      <a:pt x="195" y="590"/>
                      <a:pt x="194" y="590"/>
                      <a:pt x="194" y="590"/>
                    </a:cubicBezTo>
                    <a:moveTo>
                      <a:pt x="252" y="460"/>
                    </a:moveTo>
                    <a:cubicBezTo>
                      <a:pt x="250" y="460"/>
                      <a:pt x="247" y="461"/>
                      <a:pt x="246" y="463"/>
                    </a:cubicBezTo>
                    <a:cubicBezTo>
                      <a:pt x="207" y="551"/>
                      <a:pt x="207" y="551"/>
                      <a:pt x="207" y="551"/>
                    </a:cubicBezTo>
                    <a:cubicBezTo>
                      <a:pt x="206" y="554"/>
                      <a:pt x="207" y="558"/>
                      <a:pt x="210" y="559"/>
                    </a:cubicBezTo>
                    <a:cubicBezTo>
                      <a:pt x="211" y="559"/>
                      <a:pt x="212" y="559"/>
                      <a:pt x="212" y="559"/>
                    </a:cubicBezTo>
                    <a:cubicBezTo>
                      <a:pt x="215" y="559"/>
                      <a:pt x="217" y="558"/>
                      <a:pt x="218" y="556"/>
                    </a:cubicBezTo>
                    <a:cubicBezTo>
                      <a:pt x="257" y="468"/>
                      <a:pt x="257" y="468"/>
                      <a:pt x="257" y="468"/>
                    </a:cubicBezTo>
                    <a:cubicBezTo>
                      <a:pt x="259" y="465"/>
                      <a:pt x="257" y="462"/>
                      <a:pt x="254" y="460"/>
                    </a:cubicBezTo>
                    <a:cubicBezTo>
                      <a:pt x="253" y="460"/>
                      <a:pt x="253" y="460"/>
                      <a:pt x="252" y="460"/>
                    </a:cubicBezTo>
                    <a:moveTo>
                      <a:pt x="294" y="365"/>
                    </a:moveTo>
                    <a:cubicBezTo>
                      <a:pt x="292" y="365"/>
                      <a:pt x="290" y="366"/>
                      <a:pt x="289" y="368"/>
                    </a:cubicBezTo>
                    <a:cubicBezTo>
                      <a:pt x="270" y="411"/>
                      <a:pt x="270" y="411"/>
                      <a:pt x="270" y="411"/>
                    </a:cubicBezTo>
                    <a:cubicBezTo>
                      <a:pt x="269" y="414"/>
                      <a:pt x="270" y="417"/>
                      <a:pt x="273" y="418"/>
                    </a:cubicBezTo>
                    <a:cubicBezTo>
                      <a:pt x="274" y="419"/>
                      <a:pt x="275" y="419"/>
                      <a:pt x="275" y="419"/>
                    </a:cubicBezTo>
                    <a:cubicBezTo>
                      <a:pt x="278" y="419"/>
                      <a:pt x="280" y="418"/>
                      <a:pt x="281" y="415"/>
                    </a:cubicBezTo>
                    <a:cubicBezTo>
                      <a:pt x="300" y="373"/>
                      <a:pt x="300" y="373"/>
                      <a:pt x="300" y="373"/>
                    </a:cubicBezTo>
                    <a:cubicBezTo>
                      <a:pt x="301" y="370"/>
                      <a:pt x="300" y="367"/>
                      <a:pt x="297" y="365"/>
                    </a:cubicBezTo>
                    <a:cubicBezTo>
                      <a:pt x="296" y="365"/>
                      <a:pt x="295" y="365"/>
                      <a:pt x="294" y="365"/>
                    </a:cubicBezTo>
                    <a:moveTo>
                      <a:pt x="357" y="224"/>
                    </a:moveTo>
                    <a:cubicBezTo>
                      <a:pt x="355" y="224"/>
                      <a:pt x="353" y="226"/>
                      <a:pt x="352" y="228"/>
                    </a:cubicBezTo>
                    <a:cubicBezTo>
                      <a:pt x="328" y="281"/>
                      <a:pt x="328" y="281"/>
                      <a:pt x="328" y="281"/>
                    </a:cubicBezTo>
                    <a:cubicBezTo>
                      <a:pt x="327" y="284"/>
                      <a:pt x="328" y="287"/>
                      <a:pt x="331" y="289"/>
                    </a:cubicBezTo>
                    <a:cubicBezTo>
                      <a:pt x="332" y="289"/>
                      <a:pt x="333" y="289"/>
                      <a:pt x="334" y="289"/>
                    </a:cubicBezTo>
                    <a:cubicBezTo>
                      <a:pt x="336" y="289"/>
                      <a:pt x="338" y="288"/>
                      <a:pt x="339" y="285"/>
                    </a:cubicBezTo>
                    <a:cubicBezTo>
                      <a:pt x="363" y="233"/>
                      <a:pt x="363" y="233"/>
                      <a:pt x="363" y="233"/>
                    </a:cubicBezTo>
                    <a:cubicBezTo>
                      <a:pt x="364" y="230"/>
                      <a:pt x="363" y="226"/>
                      <a:pt x="360" y="225"/>
                    </a:cubicBezTo>
                    <a:cubicBezTo>
                      <a:pt x="359" y="225"/>
                      <a:pt x="358" y="224"/>
                      <a:pt x="357" y="224"/>
                    </a:cubicBezTo>
                    <a:moveTo>
                      <a:pt x="415" y="94"/>
                    </a:moveTo>
                    <a:cubicBezTo>
                      <a:pt x="413" y="94"/>
                      <a:pt x="411" y="96"/>
                      <a:pt x="410" y="98"/>
                    </a:cubicBezTo>
                    <a:cubicBezTo>
                      <a:pt x="371" y="186"/>
                      <a:pt x="371" y="186"/>
                      <a:pt x="371" y="186"/>
                    </a:cubicBezTo>
                    <a:cubicBezTo>
                      <a:pt x="369" y="189"/>
                      <a:pt x="371" y="192"/>
                      <a:pt x="374" y="194"/>
                    </a:cubicBezTo>
                    <a:cubicBezTo>
                      <a:pt x="374" y="194"/>
                      <a:pt x="375" y="194"/>
                      <a:pt x="376" y="194"/>
                    </a:cubicBezTo>
                    <a:cubicBezTo>
                      <a:pt x="378" y="194"/>
                      <a:pt x="381" y="193"/>
                      <a:pt x="382" y="191"/>
                    </a:cubicBezTo>
                    <a:cubicBezTo>
                      <a:pt x="421" y="103"/>
                      <a:pt x="421" y="103"/>
                      <a:pt x="421" y="103"/>
                    </a:cubicBezTo>
                    <a:cubicBezTo>
                      <a:pt x="422" y="100"/>
                      <a:pt x="421" y="96"/>
                      <a:pt x="418" y="95"/>
                    </a:cubicBezTo>
                    <a:cubicBezTo>
                      <a:pt x="417" y="95"/>
                      <a:pt x="416" y="94"/>
                      <a:pt x="415" y="94"/>
                    </a:cubicBezTo>
                    <a:moveTo>
                      <a:pt x="458" y="0"/>
                    </a:moveTo>
                    <a:cubicBezTo>
                      <a:pt x="456" y="0"/>
                      <a:pt x="453" y="1"/>
                      <a:pt x="452" y="3"/>
                    </a:cubicBezTo>
                    <a:cubicBezTo>
                      <a:pt x="434" y="45"/>
                      <a:pt x="434" y="45"/>
                      <a:pt x="434" y="45"/>
                    </a:cubicBezTo>
                    <a:cubicBezTo>
                      <a:pt x="432" y="48"/>
                      <a:pt x="434" y="52"/>
                      <a:pt x="437" y="53"/>
                    </a:cubicBezTo>
                    <a:cubicBezTo>
                      <a:pt x="437" y="54"/>
                      <a:pt x="438" y="54"/>
                      <a:pt x="439" y="54"/>
                    </a:cubicBezTo>
                    <a:cubicBezTo>
                      <a:pt x="441" y="54"/>
                      <a:pt x="444" y="52"/>
                      <a:pt x="445" y="50"/>
                    </a:cubicBezTo>
                    <a:cubicBezTo>
                      <a:pt x="463" y="8"/>
                      <a:pt x="463" y="8"/>
                      <a:pt x="463" y="8"/>
                    </a:cubicBezTo>
                    <a:cubicBezTo>
                      <a:pt x="465" y="5"/>
                      <a:pt x="463" y="1"/>
                      <a:pt x="460" y="0"/>
                    </a:cubicBezTo>
                    <a:cubicBezTo>
                      <a:pt x="460" y="0"/>
                      <a:pt x="459" y="0"/>
                      <a:pt x="458" y="0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312" name="Freeform 238"/>
              <p:cNvSpPr>
                <a:spLocks noChangeArrowheads="1"/>
              </p:cNvSpPr>
              <p:nvPr/>
            </p:nvSpPr>
            <p:spPr bwMode="auto">
              <a:xfrm>
                <a:off x="0" y="1036638"/>
                <a:ext cx="17463" cy="23813"/>
              </a:xfrm>
              <a:custGeom>
                <a:avLst/>
                <a:gdLst>
                  <a:gd name="T0" fmla="*/ 17 w 24"/>
                  <a:gd name="T1" fmla="*/ 0 h 34"/>
                  <a:gd name="T2" fmla="*/ 12 w 24"/>
                  <a:gd name="T3" fmla="*/ 4 h 34"/>
                  <a:gd name="T4" fmla="*/ 2 w 24"/>
                  <a:gd name="T5" fmla="*/ 26 h 34"/>
                  <a:gd name="T6" fmla="*/ 5 w 24"/>
                  <a:gd name="T7" fmla="*/ 34 h 34"/>
                  <a:gd name="T8" fmla="*/ 7 w 24"/>
                  <a:gd name="T9" fmla="*/ 34 h 34"/>
                  <a:gd name="T10" fmla="*/ 13 w 24"/>
                  <a:gd name="T11" fmla="*/ 31 h 34"/>
                  <a:gd name="T12" fmla="*/ 23 w 24"/>
                  <a:gd name="T13" fmla="*/ 9 h 34"/>
                  <a:gd name="T14" fmla="*/ 19 w 24"/>
                  <a:gd name="T15" fmla="*/ 1 h 34"/>
                  <a:gd name="T16" fmla="*/ 17 w 24"/>
                  <a:gd name="T17" fmla="*/ 0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4" h="34">
                    <a:moveTo>
                      <a:pt x="17" y="0"/>
                    </a:moveTo>
                    <a:cubicBezTo>
                      <a:pt x="15" y="0"/>
                      <a:pt x="13" y="2"/>
                      <a:pt x="12" y="4"/>
                    </a:cubicBezTo>
                    <a:cubicBezTo>
                      <a:pt x="2" y="26"/>
                      <a:pt x="2" y="26"/>
                      <a:pt x="2" y="26"/>
                    </a:cubicBezTo>
                    <a:cubicBezTo>
                      <a:pt x="0" y="29"/>
                      <a:pt x="2" y="32"/>
                      <a:pt x="5" y="34"/>
                    </a:cubicBezTo>
                    <a:cubicBezTo>
                      <a:pt x="6" y="34"/>
                      <a:pt x="6" y="34"/>
                      <a:pt x="7" y="34"/>
                    </a:cubicBezTo>
                    <a:cubicBezTo>
                      <a:pt x="10" y="34"/>
                      <a:pt x="12" y="33"/>
                      <a:pt x="13" y="31"/>
                    </a:cubicBezTo>
                    <a:cubicBezTo>
                      <a:pt x="23" y="9"/>
                      <a:pt x="23" y="9"/>
                      <a:pt x="23" y="9"/>
                    </a:cubicBezTo>
                    <a:cubicBezTo>
                      <a:pt x="24" y="6"/>
                      <a:pt x="23" y="2"/>
                      <a:pt x="19" y="1"/>
                    </a:cubicBezTo>
                    <a:cubicBezTo>
                      <a:pt x="19" y="0"/>
                      <a:pt x="18" y="0"/>
                      <a:pt x="17" y="0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</p:grpSp>
        <p:grpSp>
          <p:nvGrpSpPr>
            <p:cNvPr id="6313" name="组合 256"/>
            <p:cNvGrpSpPr>
              <a:grpSpLocks/>
            </p:cNvGrpSpPr>
            <p:nvPr/>
          </p:nvGrpSpPr>
          <p:grpSpPr bwMode="auto">
            <a:xfrm>
              <a:off x="0" y="593726"/>
              <a:ext cx="347656" cy="787405"/>
              <a:chOff x="0" y="0"/>
              <a:chExt cx="293687" cy="665162"/>
            </a:xfrm>
          </p:grpSpPr>
          <p:sp>
            <p:nvSpPr>
              <p:cNvPr id="6314" name="Freeform 239"/>
              <p:cNvSpPr>
                <a:spLocks noChangeArrowheads="1"/>
              </p:cNvSpPr>
              <p:nvPr/>
            </p:nvSpPr>
            <p:spPr bwMode="auto">
              <a:xfrm>
                <a:off x="0" y="0"/>
                <a:ext cx="17463" cy="25400"/>
              </a:xfrm>
              <a:custGeom>
                <a:avLst/>
                <a:gdLst>
                  <a:gd name="T0" fmla="*/ 7 w 23"/>
                  <a:gd name="T1" fmla="*/ 0 h 34"/>
                  <a:gd name="T2" fmla="*/ 4 w 23"/>
                  <a:gd name="T3" fmla="*/ 0 h 34"/>
                  <a:gd name="T4" fmla="*/ 1 w 23"/>
                  <a:gd name="T5" fmla="*/ 8 h 34"/>
                  <a:gd name="T6" fmla="*/ 11 w 23"/>
                  <a:gd name="T7" fmla="*/ 30 h 34"/>
                  <a:gd name="T8" fmla="*/ 16 w 23"/>
                  <a:gd name="T9" fmla="*/ 34 h 34"/>
                  <a:gd name="T10" fmla="*/ 18 w 23"/>
                  <a:gd name="T11" fmla="*/ 33 h 34"/>
                  <a:gd name="T12" fmla="*/ 22 w 23"/>
                  <a:gd name="T13" fmla="*/ 25 h 34"/>
                  <a:gd name="T14" fmla="*/ 12 w 23"/>
                  <a:gd name="T15" fmla="*/ 3 h 34"/>
                  <a:gd name="T16" fmla="*/ 7 w 23"/>
                  <a:gd name="T17" fmla="*/ 0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3" h="34">
                    <a:moveTo>
                      <a:pt x="7" y="0"/>
                    </a:moveTo>
                    <a:cubicBezTo>
                      <a:pt x="6" y="0"/>
                      <a:pt x="5" y="0"/>
                      <a:pt x="4" y="0"/>
                    </a:cubicBezTo>
                    <a:cubicBezTo>
                      <a:pt x="1" y="1"/>
                      <a:pt x="0" y="5"/>
                      <a:pt x="1" y="8"/>
                    </a:cubicBezTo>
                    <a:cubicBezTo>
                      <a:pt x="11" y="30"/>
                      <a:pt x="11" y="30"/>
                      <a:pt x="11" y="30"/>
                    </a:cubicBezTo>
                    <a:cubicBezTo>
                      <a:pt x="12" y="32"/>
                      <a:pt x="14" y="34"/>
                      <a:pt x="16" y="34"/>
                    </a:cubicBezTo>
                    <a:cubicBezTo>
                      <a:pt x="17" y="34"/>
                      <a:pt x="18" y="34"/>
                      <a:pt x="18" y="33"/>
                    </a:cubicBezTo>
                    <a:cubicBezTo>
                      <a:pt x="22" y="32"/>
                      <a:pt x="23" y="28"/>
                      <a:pt x="22" y="25"/>
                    </a:cubicBezTo>
                    <a:cubicBezTo>
                      <a:pt x="12" y="3"/>
                      <a:pt x="12" y="3"/>
                      <a:pt x="12" y="3"/>
                    </a:cubicBezTo>
                    <a:cubicBezTo>
                      <a:pt x="11" y="1"/>
                      <a:pt x="9" y="0"/>
                      <a:pt x="7" y="0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315" name="Freeform 240"/>
              <p:cNvSpPr>
                <a:spLocks noEditPoints="1" noChangeArrowheads="1"/>
              </p:cNvSpPr>
              <p:nvPr/>
            </p:nvSpPr>
            <p:spPr bwMode="auto">
              <a:xfrm>
                <a:off x="22225" y="52387"/>
                <a:ext cx="120650" cy="265113"/>
              </a:xfrm>
              <a:custGeom>
                <a:avLst/>
                <a:gdLst>
                  <a:gd name="T0" fmla="*/ 141 w 168"/>
                  <a:gd name="T1" fmla="*/ 310 h 368"/>
                  <a:gd name="T2" fmla="*/ 139 w 168"/>
                  <a:gd name="T3" fmla="*/ 311 h 368"/>
                  <a:gd name="T4" fmla="*/ 136 w 168"/>
                  <a:gd name="T5" fmla="*/ 318 h 368"/>
                  <a:gd name="T6" fmla="*/ 156 w 168"/>
                  <a:gd name="T7" fmla="*/ 365 h 368"/>
                  <a:gd name="T8" fmla="*/ 158 w 168"/>
                  <a:gd name="T9" fmla="*/ 368 h 368"/>
                  <a:gd name="T10" fmla="*/ 162 w 168"/>
                  <a:gd name="T11" fmla="*/ 364 h 368"/>
                  <a:gd name="T12" fmla="*/ 164 w 168"/>
                  <a:gd name="T13" fmla="*/ 363 h 368"/>
                  <a:gd name="T14" fmla="*/ 167 w 168"/>
                  <a:gd name="T15" fmla="*/ 364 h 368"/>
                  <a:gd name="T16" fmla="*/ 167 w 168"/>
                  <a:gd name="T17" fmla="*/ 360 h 368"/>
                  <a:gd name="T18" fmla="*/ 147 w 168"/>
                  <a:gd name="T19" fmla="*/ 314 h 368"/>
                  <a:gd name="T20" fmla="*/ 141 w 168"/>
                  <a:gd name="T21" fmla="*/ 310 h 368"/>
                  <a:gd name="T22" fmla="*/ 83 w 168"/>
                  <a:gd name="T23" fmla="*/ 177 h 368"/>
                  <a:gd name="T24" fmla="*/ 81 w 168"/>
                  <a:gd name="T25" fmla="*/ 177 h 368"/>
                  <a:gd name="T26" fmla="*/ 78 w 168"/>
                  <a:gd name="T27" fmla="*/ 185 h 368"/>
                  <a:gd name="T28" fmla="*/ 100 w 168"/>
                  <a:gd name="T29" fmla="*/ 235 h 368"/>
                  <a:gd name="T30" fmla="*/ 105 w 168"/>
                  <a:gd name="T31" fmla="*/ 239 h 368"/>
                  <a:gd name="T32" fmla="*/ 107 w 168"/>
                  <a:gd name="T33" fmla="*/ 238 h 368"/>
                  <a:gd name="T34" fmla="*/ 111 w 168"/>
                  <a:gd name="T35" fmla="*/ 230 h 368"/>
                  <a:gd name="T36" fmla="*/ 89 w 168"/>
                  <a:gd name="T37" fmla="*/ 180 h 368"/>
                  <a:gd name="T38" fmla="*/ 83 w 168"/>
                  <a:gd name="T39" fmla="*/ 177 h 368"/>
                  <a:gd name="T40" fmla="*/ 60 w 168"/>
                  <a:gd name="T41" fmla="*/ 123 h 368"/>
                  <a:gd name="T42" fmla="*/ 58 w 168"/>
                  <a:gd name="T43" fmla="*/ 124 h 368"/>
                  <a:gd name="T44" fmla="*/ 55 w 168"/>
                  <a:gd name="T45" fmla="*/ 132 h 368"/>
                  <a:gd name="T46" fmla="*/ 61 w 168"/>
                  <a:gd name="T47" fmla="*/ 145 h 368"/>
                  <a:gd name="T48" fmla="*/ 66 w 168"/>
                  <a:gd name="T49" fmla="*/ 149 h 368"/>
                  <a:gd name="T50" fmla="*/ 68 w 168"/>
                  <a:gd name="T51" fmla="*/ 148 h 368"/>
                  <a:gd name="T52" fmla="*/ 72 w 168"/>
                  <a:gd name="T53" fmla="*/ 140 h 368"/>
                  <a:gd name="T54" fmla="*/ 66 w 168"/>
                  <a:gd name="T55" fmla="*/ 127 h 368"/>
                  <a:gd name="T56" fmla="*/ 60 w 168"/>
                  <a:gd name="T57" fmla="*/ 123 h 368"/>
                  <a:gd name="T58" fmla="*/ 7 w 168"/>
                  <a:gd name="T59" fmla="*/ 0 h 368"/>
                  <a:gd name="T60" fmla="*/ 4 w 168"/>
                  <a:gd name="T61" fmla="*/ 0 h 368"/>
                  <a:gd name="T62" fmla="*/ 1 w 168"/>
                  <a:gd name="T63" fmla="*/ 8 h 368"/>
                  <a:gd name="T64" fmla="*/ 37 w 168"/>
                  <a:gd name="T65" fmla="*/ 92 h 368"/>
                  <a:gd name="T66" fmla="*/ 43 w 168"/>
                  <a:gd name="T67" fmla="*/ 95 h 368"/>
                  <a:gd name="T68" fmla="*/ 45 w 168"/>
                  <a:gd name="T69" fmla="*/ 95 h 368"/>
                  <a:gd name="T70" fmla="*/ 48 w 168"/>
                  <a:gd name="T71" fmla="*/ 87 h 368"/>
                  <a:gd name="T72" fmla="*/ 12 w 168"/>
                  <a:gd name="T73" fmla="*/ 3 h 368"/>
                  <a:gd name="T74" fmla="*/ 7 w 168"/>
                  <a:gd name="T75" fmla="*/ 0 h 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8" h="368">
                    <a:moveTo>
                      <a:pt x="141" y="310"/>
                    </a:moveTo>
                    <a:cubicBezTo>
                      <a:pt x="140" y="310"/>
                      <a:pt x="140" y="310"/>
                      <a:pt x="139" y="311"/>
                    </a:cubicBezTo>
                    <a:cubicBezTo>
                      <a:pt x="136" y="312"/>
                      <a:pt x="134" y="315"/>
                      <a:pt x="136" y="318"/>
                    </a:cubicBezTo>
                    <a:cubicBezTo>
                      <a:pt x="156" y="365"/>
                      <a:pt x="156" y="365"/>
                      <a:pt x="156" y="365"/>
                    </a:cubicBezTo>
                    <a:cubicBezTo>
                      <a:pt x="156" y="366"/>
                      <a:pt x="157" y="367"/>
                      <a:pt x="158" y="368"/>
                    </a:cubicBezTo>
                    <a:cubicBezTo>
                      <a:pt x="159" y="366"/>
                      <a:pt x="160" y="365"/>
                      <a:pt x="162" y="364"/>
                    </a:cubicBezTo>
                    <a:cubicBezTo>
                      <a:pt x="163" y="364"/>
                      <a:pt x="163" y="363"/>
                      <a:pt x="164" y="363"/>
                    </a:cubicBezTo>
                    <a:cubicBezTo>
                      <a:pt x="165" y="363"/>
                      <a:pt x="166" y="364"/>
                      <a:pt x="167" y="364"/>
                    </a:cubicBezTo>
                    <a:cubicBezTo>
                      <a:pt x="168" y="363"/>
                      <a:pt x="167" y="362"/>
                      <a:pt x="167" y="360"/>
                    </a:cubicBezTo>
                    <a:cubicBezTo>
                      <a:pt x="147" y="314"/>
                      <a:pt x="147" y="314"/>
                      <a:pt x="147" y="314"/>
                    </a:cubicBezTo>
                    <a:cubicBezTo>
                      <a:pt x="146" y="311"/>
                      <a:pt x="143" y="310"/>
                      <a:pt x="141" y="310"/>
                    </a:cubicBezTo>
                    <a:moveTo>
                      <a:pt x="83" y="177"/>
                    </a:moveTo>
                    <a:cubicBezTo>
                      <a:pt x="83" y="177"/>
                      <a:pt x="82" y="177"/>
                      <a:pt x="81" y="177"/>
                    </a:cubicBezTo>
                    <a:cubicBezTo>
                      <a:pt x="78" y="178"/>
                      <a:pt x="77" y="182"/>
                      <a:pt x="78" y="185"/>
                    </a:cubicBezTo>
                    <a:cubicBezTo>
                      <a:pt x="100" y="235"/>
                      <a:pt x="100" y="235"/>
                      <a:pt x="100" y="235"/>
                    </a:cubicBezTo>
                    <a:cubicBezTo>
                      <a:pt x="100" y="237"/>
                      <a:pt x="103" y="239"/>
                      <a:pt x="105" y="239"/>
                    </a:cubicBezTo>
                    <a:cubicBezTo>
                      <a:pt x="106" y="239"/>
                      <a:pt x="107" y="238"/>
                      <a:pt x="107" y="238"/>
                    </a:cubicBezTo>
                    <a:cubicBezTo>
                      <a:pt x="110" y="237"/>
                      <a:pt x="112" y="233"/>
                      <a:pt x="111" y="230"/>
                    </a:cubicBezTo>
                    <a:cubicBezTo>
                      <a:pt x="89" y="180"/>
                      <a:pt x="89" y="180"/>
                      <a:pt x="89" y="180"/>
                    </a:cubicBezTo>
                    <a:cubicBezTo>
                      <a:pt x="88" y="178"/>
                      <a:pt x="86" y="177"/>
                      <a:pt x="83" y="177"/>
                    </a:cubicBezTo>
                    <a:moveTo>
                      <a:pt x="60" y="123"/>
                    </a:moveTo>
                    <a:cubicBezTo>
                      <a:pt x="59" y="123"/>
                      <a:pt x="59" y="123"/>
                      <a:pt x="58" y="124"/>
                    </a:cubicBezTo>
                    <a:cubicBezTo>
                      <a:pt x="55" y="125"/>
                      <a:pt x="53" y="129"/>
                      <a:pt x="55" y="132"/>
                    </a:cubicBezTo>
                    <a:cubicBezTo>
                      <a:pt x="61" y="145"/>
                      <a:pt x="61" y="145"/>
                      <a:pt x="61" y="145"/>
                    </a:cubicBezTo>
                    <a:cubicBezTo>
                      <a:pt x="61" y="147"/>
                      <a:pt x="64" y="149"/>
                      <a:pt x="66" y="149"/>
                    </a:cubicBezTo>
                    <a:cubicBezTo>
                      <a:pt x="67" y="149"/>
                      <a:pt x="68" y="148"/>
                      <a:pt x="68" y="148"/>
                    </a:cubicBezTo>
                    <a:cubicBezTo>
                      <a:pt x="71" y="147"/>
                      <a:pt x="73" y="143"/>
                      <a:pt x="72" y="140"/>
                    </a:cubicBezTo>
                    <a:cubicBezTo>
                      <a:pt x="66" y="127"/>
                      <a:pt x="66" y="127"/>
                      <a:pt x="66" y="127"/>
                    </a:cubicBezTo>
                    <a:cubicBezTo>
                      <a:pt x="65" y="125"/>
                      <a:pt x="63" y="123"/>
                      <a:pt x="60" y="123"/>
                    </a:cubicBezTo>
                    <a:moveTo>
                      <a:pt x="7" y="0"/>
                    </a:moveTo>
                    <a:cubicBezTo>
                      <a:pt x="6" y="0"/>
                      <a:pt x="5" y="0"/>
                      <a:pt x="4" y="0"/>
                    </a:cubicBezTo>
                    <a:cubicBezTo>
                      <a:pt x="1" y="2"/>
                      <a:pt x="0" y="5"/>
                      <a:pt x="1" y="8"/>
                    </a:cubicBezTo>
                    <a:cubicBezTo>
                      <a:pt x="37" y="92"/>
                      <a:pt x="37" y="92"/>
                      <a:pt x="37" y="92"/>
                    </a:cubicBezTo>
                    <a:cubicBezTo>
                      <a:pt x="38" y="94"/>
                      <a:pt x="41" y="95"/>
                      <a:pt x="43" y="95"/>
                    </a:cubicBezTo>
                    <a:cubicBezTo>
                      <a:pt x="44" y="95"/>
                      <a:pt x="44" y="95"/>
                      <a:pt x="45" y="95"/>
                    </a:cubicBezTo>
                    <a:cubicBezTo>
                      <a:pt x="48" y="93"/>
                      <a:pt x="50" y="90"/>
                      <a:pt x="48" y="87"/>
                    </a:cubicBezTo>
                    <a:cubicBezTo>
                      <a:pt x="12" y="3"/>
                      <a:pt x="12" y="3"/>
                      <a:pt x="12" y="3"/>
                    </a:cubicBezTo>
                    <a:cubicBezTo>
                      <a:pt x="11" y="1"/>
                      <a:pt x="9" y="0"/>
                      <a:pt x="7" y="0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316" name="Freeform 241"/>
              <p:cNvSpPr>
                <a:spLocks noEditPoints="1" noChangeArrowheads="1"/>
              </p:cNvSpPr>
              <p:nvPr/>
            </p:nvSpPr>
            <p:spPr bwMode="auto">
              <a:xfrm>
                <a:off x="136525" y="314325"/>
                <a:ext cx="146050" cy="325438"/>
              </a:xfrm>
              <a:custGeom>
                <a:avLst/>
                <a:gdLst>
                  <a:gd name="T0" fmla="*/ 161 w 204"/>
                  <a:gd name="T1" fmla="*/ 357 h 453"/>
                  <a:gd name="T2" fmla="*/ 158 w 204"/>
                  <a:gd name="T3" fmla="*/ 358 h 453"/>
                  <a:gd name="T4" fmla="*/ 155 w 204"/>
                  <a:gd name="T5" fmla="*/ 366 h 453"/>
                  <a:gd name="T6" fmla="*/ 191 w 204"/>
                  <a:gd name="T7" fmla="*/ 449 h 453"/>
                  <a:gd name="T8" fmla="*/ 197 w 204"/>
                  <a:gd name="T9" fmla="*/ 453 h 453"/>
                  <a:gd name="T10" fmla="*/ 199 w 204"/>
                  <a:gd name="T11" fmla="*/ 452 h 453"/>
                  <a:gd name="T12" fmla="*/ 203 w 204"/>
                  <a:gd name="T13" fmla="*/ 445 h 453"/>
                  <a:gd name="T14" fmla="*/ 166 w 204"/>
                  <a:gd name="T15" fmla="*/ 361 h 453"/>
                  <a:gd name="T16" fmla="*/ 161 w 204"/>
                  <a:gd name="T17" fmla="*/ 357 h 453"/>
                  <a:gd name="T18" fmla="*/ 122 w 204"/>
                  <a:gd name="T19" fmla="*/ 267 h 453"/>
                  <a:gd name="T20" fmla="*/ 119 w 204"/>
                  <a:gd name="T21" fmla="*/ 268 h 453"/>
                  <a:gd name="T22" fmla="*/ 116 w 204"/>
                  <a:gd name="T23" fmla="*/ 276 h 453"/>
                  <a:gd name="T24" fmla="*/ 134 w 204"/>
                  <a:gd name="T25" fmla="*/ 316 h 453"/>
                  <a:gd name="T26" fmla="*/ 139 w 204"/>
                  <a:gd name="T27" fmla="*/ 319 h 453"/>
                  <a:gd name="T28" fmla="*/ 142 w 204"/>
                  <a:gd name="T29" fmla="*/ 319 h 453"/>
                  <a:gd name="T30" fmla="*/ 145 w 204"/>
                  <a:gd name="T31" fmla="*/ 311 h 453"/>
                  <a:gd name="T32" fmla="*/ 127 w 204"/>
                  <a:gd name="T33" fmla="*/ 271 h 453"/>
                  <a:gd name="T34" fmla="*/ 122 w 204"/>
                  <a:gd name="T35" fmla="*/ 267 h 453"/>
                  <a:gd name="T36" fmla="*/ 99 w 204"/>
                  <a:gd name="T37" fmla="*/ 214 h 453"/>
                  <a:gd name="T38" fmla="*/ 96 w 204"/>
                  <a:gd name="T39" fmla="*/ 215 h 453"/>
                  <a:gd name="T40" fmla="*/ 93 w 204"/>
                  <a:gd name="T41" fmla="*/ 222 h 453"/>
                  <a:gd name="T42" fmla="*/ 99 w 204"/>
                  <a:gd name="T43" fmla="*/ 236 h 453"/>
                  <a:gd name="T44" fmla="*/ 105 w 204"/>
                  <a:gd name="T45" fmla="*/ 239 h 453"/>
                  <a:gd name="T46" fmla="*/ 107 w 204"/>
                  <a:gd name="T47" fmla="*/ 239 h 453"/>
                  <a:gd name="T48" fmla="*/ 110 w 204"/>
                  <a:gd name="T49" fmla="*/ 231 h 453"/>
                  <a:gd name="T50" fmla="*/ 104 w 204"/>
                  <a:gd name="T51" fmla="*/ 218 h 453"/>
                  <a:gd name="T52" fmla="*/ 99 w 204"/>
                  <a:gd name="T53" fmla="*/ 214 h 453"/>
                  <a:gd name="T54" fmla="*/ 45 w 204"/>
                  <a:gd name="T55" fmla="*/ 91 h 453"/>
                  <a:gd name="T56" fmla="*/ 43 w 204"/>
                  <a:gd name="T57" fmla="*/ 91 h 453"/>
                  <a:gd name="T58" fmla="*/ 40 w 204"/>
                  <a:gd name="T59" fmla="*/ 99 h 453"/>
                  <a:gd name="T60" fmla="*/ 76 w 204"/>
                  <a:gd name="T61" fmla="*/ 182 h 453"/>
                  <a:gd name="T62" fmla="*/ 81 w 204"/>
                  <a:gd name="T63" fmla="*/ 186 h 453"/>
                  <a:gd name="T64" fmla="*/ 84 w 204"/>
                  <a:gd name="T65" fmla="*/ 185 h 453"/>
                  <a:gd name="T66" fmla="*/ 87 w 204"/>
                  <a:gd name="T67" fmla="*/ 178 h 453"/>
                  <a:gd name="T68" fmla="*/ 51 w 204"/>
                  <a:gd name="T69" fmla="*/ 94 h 453"/>
                  <a:gd name="T70" fmla="*/ 45 w 204"/>
                  <a:gd name="T71" fmla="*/ 91 h 453"/>
                  <a:gd name="T72" fmla="*/ 6 w 204"/>
                  <a:gd name="T73" fmla="*/ 0 h 453"/>
                  <a:gd name="T74" fmla="*/ 4 w 204"/>
                  <a:gd name="T75" fmla="*/ 1 h 453"/>
                  <a:gd name="T76" fmla="*/ 0 w 204"/>
                  <a:gd name="T77" fmla="*/ 5 h 453"/>
                  <a:gd name="T78" fmla="*/ 1 w 204"/>
                  <a:gd name="T79" fmla="*/ 9 h 453"/>
                  <a:gd name="T80" fmla="*/ 18 w 204"/>
                  <a:gd name="T81" fmla="*/ 49 h 453"/>
                  <a:gd name="T82" fmla="*/ 24 w 204"/>
                  <a:gd name="T83" fmla="*/ 52 h 453"/>
                  <a:gd name="T84" fmla="*/ 26 w 204"/>
                  <a:gd name="T85" fmla="*/ 52 h 453"/>
                  <a:gd name="T86" fmla="*/ 29 w 204"/>
                  <a:gd name="T87" fmla="*/ 44 h 453"/>
                  <a:gd name="T88" fmla="*/ 12 w 204"/>
                  <a:gd name="T89" fmla="*/ 4 h 453"/>
                  <a:gd name="T90" fmla="*/ 9 w 204"/>
                  <a:gd name="T91" fmla="*/ 1 h 453"/>
                  <a:gd name="T92" fmla="*/ 6 w 204"/>
                  <a:gd name="T93" fmla="*/ 0 h 4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204" h="453">
                    <a:moveTo>
                      <a:pt x="161" y="357"/>
                    </a:moveTo>
                    <a:cubicBezTo>
                      <a:pt x="160" y="357"/>
                      <a:pt x="159" y="358"/>
                      <a:pt x="158" y="358"/>
                    </a:cubicBezTo>
                    <a:cubicBezTo>
                      <a:pt x="155" y="359"/>
                      <a:pt x="154" y="363"/>
                      <a:pt x="155" y="366"/>
                    </a:cubicBezTo>
                    <a:cubicBezTo>
                      <a:pt x="191" y="449"/>
                      <a:pt x="191" y="449"/>
                      <a:pt x="191" y="449"/>
                    </a:cubicBezTo>
                    <a:cubicBezTo>
                      <a:pt x="192" y="452"/>
                      <a:pt x="195" y="453"/>
                      <a:pt x="197" y="453"/>
                    </a:cubicBezTo>
                    <a:cubicBezTo>
                      <a:pt x="198" y="453"/>
                      <a:pt x="199" y="453"/>
                      <a:pt x="199" y="452"/>
                    </a:cubicBezTo>
                    <a:cubicBezTo>
                      <a:pt x="202" y="451"/>
                      <a:pt x="204" y="448"/>
                      <a:pt x="203" y="445"/>
                    </a:cubicBezTo>
                    <a:cubicBezTo>
                      <a:pt x="166" y="361"/>
                      <a:pt x="166" y="361"/>
                      <a:pt x="166" y="361"/>
                    </a:cubicBezTo>
                    <a:cubicBezTo>
                      <a:pt x="165" y="359"/>
                      <a:pt x="163" y="357"/>
                      <a:pt x="161" y="357"/>
                    </a:cubicBezTo>
                    <a:moveTo>
                      <a:pt x="122" y="267"/>
                    </a:moveTo>
                    <a:cubicBezTo>
                      <a:pt x="121" y="267"/>
                      <a:pt x="120" y="268"/>
                      <a:pt x="119" y="268"/>
                    </a:cubicBezTo>
                    <a:cubicBezTo>
                      <a:pt x="116" y="269"/>
                      <a:pt x="115" y="273"/>
                      <a:pt x="116" y="276"/>
                    </a:cubicBezTo>
                    <a:cubicBezTo>
                      <a:pt x="134" y="316"/>
                      <a:pt x="134" y="316"/>
                      <a:pt x="134" y="316"/>
                    </a:cubicBezTo>
                    <a:cubicBezTo>
                      <a:pt x="135" y="318"/>
                      <a:pt x="137" y="319"/>
                      <a:pt x="139" y="319"/>
                    </a:cubicBezTo>
                    <a:cubicBezTo>
                      <a:pt x="140" y="319"/>
                      <a:pt x="141" y="319"/>
                      <a:pt x="142" y="319"/>
                    </a:cubicBezTo>
                    <a:cubicBezTo>
                      <a:pt x="145" y="318"/>
                      <a:pt x="146" y="314"/>
                      <a:pt x="145" y="311"/>
                    </a:cubicBezTo>
                    <a:cubicBezTo>
                      <a:pt x="127" y="271"/>
                      <a:pt x="127" y="271"/>
                      <a:pt x="127" y="271"/>
                    </a:cubicBezTo>
                    <a:cubicBezTo>
                      <a:pt x="126" y="269"/>
                      <a:pt x="124" y="267"/>
                      <a:pt x="122" y="267"/>
                    </a:cubicBezTo>
                    <a:moveTo>
                      <a:pt x="99" y="214"/>
                    </a:moveTo>
                    <a:cubicBezTo>
                      <a:pt x="98" y="214"/>
                      <a:pt x="97" y="214"/>
                      <a:pt x="96" y="215"/>
                    </a:cubicBezTo>
                    <a:cubicBezTo>
                      <a:pt x="93" y="216"/>
                      <a:pt x="92" y="219"/>
                      <a:pt x="93" y="222"/>
                    </a:cubicBezTo>
                    <a:cubicBezTo>
                      <a:pt x="99" y="236"/>
                      <a:pt x="99" y="236"/>
                      <a:pt x="99" y="236"/>
                    </a:cubicBezTo>
                    <a:cubicBezTo>
                      <a:pt x="100" y="238"/>
                      <a:pt x="102" y="239"/>
                      <a:pt x="105" y="239"/>
                    </a:cubicBezTo>
                    <a:cubicBezTo>
                      <a:pt x="105" y="239"/>
                      <a:pt x="106" y="239"/>
                      <a:pt x="107" y="239"/>
                    </a:cubicBezTo>
                    <a:cubicBezTo>
                      <a:pt x="110" y="238"/>
                      <a:pt x="111" y="234"/>
                      <a:pt x="110" y="231"/>
                    </a:cubicBezTo>
                    <a:cubicBezTo>
                      <a:pt x="104" y="218"/>
                      <a:pt x="104" y="218"/>
                      <a:pt x="104" y="218"/>
                    </a:cubicBezTo>
                    <a:cubicBezTo>
                      <a:pt x="103" y="215"/>
                      <a:pt x="101" y="214"/>
                      <a:pt x="99" y="214"/>
                    </a:cubicBezTo>
                    <a:moveTo>
                      <a:pt x="45" y="91"/>
                    </a:moveTo>
                    <a:cubicBezTo>
                      <a:pt x="44" y="91"/>
                      <a:pt x="44" y="91"/>
                      <a:pt x="43" y="91"/>
                    </a:cubicBezTo>
                    <a:cubicBezTo>
                      <a:pt x="40" y="92"/>
                      <a:pt x="38" y="96"/>
                      <a:pt x="40" y="99"/>
                    </a:cubicBezTo>
                    <a:cubicBezTo>
                      <a:pt x="76" y="182"/>
                      <a:pt x="76" y="182"/>
                      <a:pt x="76" y="182"/>
                    </a:cubicBezTo>
                    <a:cubicBezTo>
                      <a:pt x="77" y="185"/>
                      <a:pt x="79" y="186"/>
                      <a:pt x="81" y="186"/>
                    </a:cubicBezTo>
                    <a:cubicBezTo>
                      <a:pt x="82" y="186"/>
                      <a:pt x="83" y="186"/>
                      <a:pt x="84" y="185"/>
                    </a:cubicBezTo>
                    <a:cubicBezTo>
                      <a:pt x="87" y="184"/>
                      <a:pt x="88" y="181"/>
                      <a:pt x="87" y="178"/>
                    </a:cubicBezTo>
                    <a:cubicBezTo>
                      <a:pt x="51" y="94"/>
                      <a:pt x="51" y="94"/>
                      <a:pt x="51" y="94"/>
                    </a:cubicBezTo>
                    <a:cubicBezTo>
                      <a:pt x="50" y="92"/>
                      <a:pt x="48" y="91"/>
                      <a:pt x="45" y="91"/>
                    </a:cubicBezTo>
                    <a:moveTo>
                      <a:pt x="6" y="0"/>
                    </a:moveTo>
                    <a:cubicBezTo>
                      <a:pt x="5" y="0"/>
                      <a:pt x="5" y="1"/>
                      <a:pt x="4" y="1"/>
                    </a:cubicBezTo>
                    <a:cubicBezTo>
                      <a:pt x="2" y="2"/>
                      <a:pt x="1" y="3"/>
                      <a:pt x="0" y="5"/>
                    </a:cubicBezTo>
                    <a:cubicBezTo>
                      <a:pt x="0" y="6"/>
                      <a:pt x="0" y="8"/>
                      <a:pt x="1" y="9"/>
                    </a:cubicBezTo>
                    <a:cubicBezTo>
                      <a:pt x="18" y="49"/>
                      <a:pt x="18" y="49"/>
                      <a:pt x="18" y="49"/>
                    </a:cubicBezTo>
                    <a:cubicBezTo>
                      <a:pt x="19" y="51"/>
                      <a:pt x="21" y="52"/>
                      <a:pt x="24" y="52"/>
                    </a:cubicBezTo>
                    <a:cubicBezTo>
                      <a:pt x="24" y="52"/>
                      <a:pt x="25" y="52"/>
                      <a:pt x="26" y="52"/>
                    </a:cubicBezTo>
                    <a:cubicBezTo>
                      <a:pt x="29" y="51"/>
                      <a:pt x="30" y="47"/>
                      <a:pt x="29" y="44"/>
                    </a:cubicBezTo>
                    <a:cubicBezTo>
                      <a:pt x="12" y="4"/>
                      <a:pt x="12" y="4"/>
                      <a:pt x="12" y="4"/>
                    </a:cubicBezTo>
                    <a:cubicBezTo>
                      <a:pt x="11" y="3"/>
                      <a:pt x="10" y="2"/>
                      <a:pt x="9" y="1"/>
                    </a:cubicBezTo>
                    <a:cubicBezTo>
                      <a:pt x="8" y="1"/>
                      <a:pt x="7" y="0"/>
                      <a:pt x="6" y="0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317" name="Freeform 242"/>
              <p:cNvSpPr>
                <a:spLocks noChangeArrowheads="1"/>
              </p:cNvSpPr>
              <p:nvPr/>
            </p:nvSpPr>
            <p:spPr bwMode="auto">
              <a:xfrm>
                <a:off x="277812" y="639762"/>
                <a:ext cx="15875" cy="25400"/>
              </a:xfrm>
              <a:custGeom>
                <a:avLst/>
                <a:gdLst>
                  <a:gd name="T0" fmla="*/ 7 w 23"/>
                  <a:gd name="T1" fmla="*/ 0 h 34"/>
                  <a:gd name="T2" fmla="*/ 4 w 23"/>
                  <a:gd name="T3" fmla="*/ 1 h 34"/>
                  <a:gd name="T4" fmla="*/ 1 w 23"/>
                  <a:gd name="T5" fmla="*/ 9 h 34"/>
                  <a:gd name="T6" fmla="*/ 11 w 23"/>
                  <a:gd name="T7" fmla="*/ 31 h 34"/>
                  <a:gd name="T8" fmla="*/ 16 w 23"/>
                  <a:gd name="T9" fmla="*/ 34 h 34"/>
                  <a:gd name="T10" fmla="*/ 19 w 23"/>
                  <a:gd name="T11" fmla="*/ 34 h 34"/>
                  <a:gd name="T12" fmla="*/ 22 w 23"/>
                  <a:gd name="T13" fmla="*/ 26 h 34"/>
                  <a:gd name="T14" fmla="*/ 12 w 23"/>
                  <a:gd name="T15" fmla="*/ 4 h 34"/>
                  <a:gd name="T16" fmla="*/ 7 w 23"/>
                  <a:gd name="T17" fmla="*/ 0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3" h="34">
                    <a:moveTo>
                      <a:pt x="7" y="0"/>
                    </a:moveTo>
                    <a:cubicBezTo>
                      <a:pt x="6" y="0"/>
                      <a:pt x="5" y="0"/>
                      <a:pt x="4" y="1"/>
                    </a:cubicBezTo>
                    <a:cubicBezTo>
                      <a:pt x="1" y="2"/>
                      <a:pt x="0" y="6"/>
                      <a:pt x="1" y="9"/>
                    </a:cubicBezTo>
                    <a:cubicBezTo>
                      <a:pt x="11" y="31"/>
                      <a:pt x="11" y="31"/>
                      <a:pt x="11" y="31"/>
                    </a:cubicBezTo>
                    <a:cubicBezTo>
                      <a:pt x="12" y="33"/>
                      <a:pt x="14" y="34"/>
                      <a:pt x="16" y="34"/>
                    </a:cubicBezTo>
                    <a:cubicBezTo>
                      <a:pt x="17" y="34"/>
                      <a:pt x="18" y="34"/>
                      <a:pt x="19" y="34"/>
                    </a:cubicBezTo>
                    <a:cubicBezTo>
                      <a:pt x="22" y="32"/>
                      <a:pt x="23" y="29"/>
                      <a:pt x="22" y="26"/>
                    </a:cubicBezTo>
                    <a:cubicBezTo>
                      <a:pt x="12" y="4"/>
                      <a:pt x="12" y="4"/>
                      <a:pt x="12" y="4"/>
                    </a:cubicBezTo>
                    <a:cubicBezTo>
                      <a:pt x="11" y="2"/>
                      <a:pt x="9" y="0"/>
                      <a:pt x="7" y="0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</p:grpSp>
        <p:grpSp>
          <p:nvGrpSpPr>
            <p:cNvPr id="6318" name="组合 254"/>
            <p:cNvGrpSpPr>
              <a:grpSpLocks/>
            </p:cNvGrpSpPr>
            <p:nvPr/>
          </p:nvGrpSpPr>
          <p:grpSpPr bwMode="auto">
            <a:xfrm>
              <a:off x="2974976" y="777876"/>
              <a:ext cx="380991" cy="806447"/>
              <a:chOff x="0" y="0"/>
              <a:chExt cx="322263" cy="679450"/>
            </a:xfrm>
          </p:grpSpPr>
          <p:sp>
            <p:nvSpPr>
              <p:cNvPr id="6319" name="Freeform 243"/>
              <p:cNvSpPr>
                <a:spLocks noChangeArrowheads="1"/>
              </p:cNvSpPr>
              <p:nvPr/>
            </p:nvSpPr>
            <p:spPr bwMode="auto">
              <a:xfrm>
                <a:off x="306388" y="0"/>
                <a:ext cx="15875" cy="23813"/>
              </a:xfrm>
              <a:custGeom>
                <a:avLst/>
                <a:gdLst>
                  <a:gd name="T0" fmla="*/ 16 w 23"/>
                  <a:gd name="T1" fmla="*/ 0 h 33"/>
                  <a:gd name="T2" fmla="*/ 11 w 23"/>
                  <a:gd name="T3" fmla="*/ 3 h 33"/>
                  <a:gd name="T4" fmla="*/ 1 w 23"/>
                  <a:gd name="T5" fmla="*/ 25 h 33"/>
                  <a:gd name="T6" fmla="*/ 4 w 23"/>
                  <a:gd name="T7" fmla="*/ 33 h 33"/>
                  <a:gd name="T8" fmla="*/ 6 w 23"/>
                  <a:gd name="T9" fmla="*/ 33 h 33"/>
                  <a:gd name="T10" fmla="*/ 12 w 23"/>
                  <a:gd name="T11" fmla="*/ 30 h 33"/>
                  <a:gd name="T12" fmla="*/ 22 w 23"/>
                  <a:gd name="T13" fmla="*/ 8 h 33"/>
                  <a:gd name="T14" fmla="*/ 19 w 23"/>
                  <a:gd name="T15" fmla="*/ 0 h 33"/>
                  <a:gd name="T16" fmla="*/ 16 w 23"/>
                  <a:gd name="T17" fmla="*/ 0 h 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3" h="33">
                    <a:moveTo>
                      <a:pt x="16" y="0"/>
                    </a:moveTo>
                    <a:cubicBezTo>
                      <a:pt x="14" y="0"/>
                      <a:pt x="12" y="1"/>
                      <a:pt x="11" y="3"/>
                    </a:cubicBezTo>
                    <a:cubicBezTo>
                      <a:pt x="1" y="25"/>
                      <a:pt x="1" y="25"/>
                      <a:pt x="1" y="25"/>
                    </a:cubicBezTo>
                    <a:cubicBezTo>
                      <a:pt x="0" y="28"/>
                      <a:pt x="1" y="31"/>
                      <a:pt x="4" y="33"/>
                    </a:cubicBezTo>
                    <a:cubicBezTo>
                      <a:pt x="5" y="33"/>
                      <a:pt x="5" y="33"/>
                      <a:pt x="6" y="33"/>
                    </a:cubicBezTo>
                    <a:cubicBezTo>
                      <a:pt x="9" y="33"/>
                      <a:pt x="11" y="32"/>
                      <a:pt x="12" y="30"/>
                    </a:cubicBezTo>
                    <a:cubicBezTo>
                      <a:pt x="22" y="8"/>
                      <a:pt x="22" y="8"/>
                      <a:pt x="22" y="8"/>
                    </a:cubicBezTo>
                    <a:cubicBezTo>
                      <a:pt x="23" y="5"/>
                      <a:pt x="22" y="2"/>
                      <a:pt x="19" y="0"/>
                    </a:cubicBezTo>
                    <a:cubicBezTo>
                      <a:pt x="18" y="0"/>
                      <a:pt x="17" y="0"/>
                      <a:pt x="16" y="0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320" name="Freeform 244"/>
              <p:cNvSpPr>
                <a:spLocks noEditPoints="1" noChangeArrowheads="1"/>
              </p:cNvSpPr>
              <p:nvPr/>
            </p:nvSpPr>
            <p:spPr bwMode="auto">
              <a:xfrm>
                <a:off x="238125" y="47625"/>
                <a:ext cx="61913" cy="119063"/>
              </a:xfrm>
              <a:custGeom>
                <a:avLst/>
                <a:gdLst>
                  <a:gd name="T0" fmla="*/ 28 w 85"/>
                  <a:gd name="T1" fmla="*/ 110 h 166"/>
                  <a:gd name="T2" fmla="*/ 22 w 85"/>
                  <a:gd name="T3" fmla="*/ 113 h 166"/>
                  <a:gd name="T4" fmla="*/ 1 w 85"/>
                  <a:gd name="T5" fmla="*/ 158 h 166"/>
                  <a:gd name="T6" fmla="*/ 4 w 85"/>
                  <a:gd name="T7" fmla="*/ 166 h 166"/>
                  <a:gd name="T8" fmla="*/ 7 w 85"/>
                  <a:gd name="T9" fmla="*/ 166 h 166"/>
                  <a:gd name="T10" fmla="*/ 12 w 85"/>
                  <a:gd name="T11" fmla="*/ 163 h 166"/>
                  <a:gd name="T12" fmla="*/ 33 w 85"/>
                  <a:gd name="T13" fmla="*/ 118 h 166"/>
                  <a:gd name="T14" fmla="*/ 30 w 85"/>
                  <a:gd name="T15" fmla="*/ 110 h 166"/>
                  <a:gd name="T16" fmla="*/ 28 w 85"/>
                  <a:gd name="T17" fmla="*/ 110 h 166"/>
                  <a:gd name="T18" fmla="*/ 79 w 85"/>
                  <a:gd name="T19" fmla="*/ 0 h 166"/>
                  <a:gd name="T20" fmla="*/ 73 w 85"/>
                  <a:gd name="T21" fmla="*/ 3 h 166"/>
                  <a:gd name="T22" fmla="*/ 39 w 85"/>
                  <a:gd name="T23" fmla="*/ 78 h 166"/>
                  <a:gd name="T24" fmla="*/ 42 w 85"/>
                  <a:gd name="T25" fmla="*/ 86 h 166"/>
                  <a:gd name="T26" fmla="*/ 44 w 85"/>
                  <a:gd name="T27" fmla="*/ 86 h 166"/>
                  <a:gd name="T28" fmla="*/ 50 w 85"/>
                  <a:gd name="T29" fmla="*/ 83 h 166"/>
                  <a:gd name="T30" fmla="*/ 84 w 85"/>
                  <a:gd name="T31" fmla="*/ 8 h 166"/>
                  <a:gd name="T32" fmla="*/ 81 w 85"/>
                  <a:gd name="T33" fmla="*/ 0 h 166"/>
                  <a:gd name="T34" fmla="*/ 79 w 85"/>
                  <a:gd name="T35" fmla="*/ 0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85" h="166">
                    <a:moveTo>
                      <a:pt x="28" y="110"/>
                    </a:moveTo>
                    <a:cubicBezTo>
                      <a:pt x="25" y="110"/>
                      <a:pt x="23" y="111"/>
                      <a:pt x="22" y="113"/>
                    </a:cubicBezTo>
                    <a:cubicBezTo>
                      <a:pt x="1" y="158"/>
                      <a:pt x="1" y="158"/>
                      <a:pt x="1" y="158"/>
                    </a:cubicBezTo>
                    <a:cubicBezTo>
                      <a:pt x="0" y="161"/>
                      <a:pt x="1" y="164"/>
                      <a:pt x="4" y="166"/>
                    </a:cubicBezTo>
                    <a:cubicBezTo>
                      <a:pt x="5" y="166"/>
                      <a:pt x="6" y="166"/>
                      <a:pt x="7" y="166"/>
                    </a:cubicBezTo>
                    <a:cubicBezTo>
                      <a:pt x="9" y="166"/>
                      <a:pt x="11" y="165"/>
                      <a:pt x="12" y="163"/>
                    </a:cubicBezTo>
                    <a:cubicBezTo>
                      <a:pt x="33" y="118"/>
                      <a:pt x="33" y="118"/>
                      <a:pt x="33" y="118"/>
                    </a:cubicBezTo>
                    <a:cubicBezTo>
                      <a:pt x="34" y="115"/>
                      <a:pt x="33" y="112"/>
                      <a:pt x="30" y="110"/>
                    </a:cubicBezTo>
                    <a:cubicBezTo>
                      <a:pt x="29" y="110"/>
                      <a:pt x="28" y="110"/>
                      <a:pt x="28" y="110"/>
                    </a:cubicBezTo>
                    <a:moveTo>
                      <a:pt x="79" y="0"/>
                    </a:moveTo>
                    <a:cubicBezTo>
                      <a:pt x="76" y="0"/>
                      <a:pt x="74" y="1"/>
                      <a:pt x="73" y="3"/>
                    </a:cubicBezTo>
                    <a:cubicBezTo>
                      <a:pt x="39" y="78"/>
                      <a:pt x="39" y="78"/>
                      <a:pt x="39" y="78"/>
                    </a:cubicBezTo>
                    <a:cubicBezTo>
                      <a:pt x="37" y="81"/>
                      <a:pt x="39" y="84"/>
                      <a:pt x="42" y="86"/>
                    </a:cubicBezTo>
                    <a:cubicBezTo>
                      <a:pt x="42" y="86"/>
                      <a:pt x="43" y="86"/>
                      <a:pt x="44" y="86"/>
                    </a:cubicBezTo>
                    <a:cubicBezTo>
                      <a:pt x="46" y="86"/>
                      <a:pt x="49" y="85"/>
                      <a:pt x="50" y="83"/>
                    </a:cubicBezTo>
                    <a:cubicBezTo>
                      <a:pt x="84" y="8"/>
                      <a:pt x="84" y="8"/>
                      <a:pt x="84" y="8"/>
                    </a:cubicBezTo>
                    <a:cubicBezTo>
                      <a:pt x="85" y="5"/>
                      <a:pt x="84" y="2"/>
                      <a:pt x="81" y="0"/>
                    </a:cubicBezTo>
                    <a:cubicBezTo>
                      <a:pt x="80" y="0"/>
                      <a:pt x="79" y="0"/>
                      <a:pt x="79" y="0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321" name="Freeform 245"/>
              <p:cNvSpPr>
                <a:spLocks noEditPoints="1" noChangeArrowheads="1"/>
              </p:cNvSpPr>
              <p:nvPr/>
            </p:nvSpPr>
            <p:spPr bwMode="auto">
              <a:xfrm>
                <a:off x="31750" y="211137"/>
                <a:ext cx="192088" cy="400050"/>
              </a:xfrm>
              <a:custGeom>
                <a:avLst/>
                <a:gdLst>
                  <a:gd name="T0" fmla="*/ 28 w 266"/>
                  <a:gd name="T1" fmla="*/ 499 h 555"/>
                  <a:gd name="T2" fmla="*/ 22 w 266"/>
                  <a:gd name="T3" fmla="*/ 502 h 555"/>
                  <a:gd name="T4" fmla="*/ 1 w 266"/>
                  <a:gd name="T5" fmla="*/ 547 h 555"/>
                  <a:gd name="T6" fmla="*/ 4 w 266"/>
                  <a:gd name="T7" fmla="*/ 555 h 555"/>
                  <a:gd name="T8" fmla="*/ 7 w 266"/>
                  <a:gd name="T9" fmla="*/ 555 h 555"/>
                  <a:gd name="T10" fmla="*/ 12 w 266"/>
                  <a:gd name="T11" fmla="*/ 552 h 555"/>
                  <a:gd name="T12" fmla="*/ 33 w 266"/>
                  <a:gd name="T13" fmla="*/ 507 h 555"/>
                  <a:gd name="T14" fmla="*/ 30 w 266"/>
                  <a:gd name="T15" fmla="*/ 499 h 555"/>
                  <a:gd name="T16" fmla="*/ 28 w 266"/>
                  <a:gd name="T17" fmla="*/ 499 h 555"/>
                  <a:gd name="T18" fmla="*/ 79 w 266"/>
                  <a:gd name="T19" fmla="*/ 389 h 555"/>
                  <a:gd name="T20" fmla="*/ 73 w 266"/>
                  <a:gd name="T21" fmla="*/ 393 h 555"/>
                  <a:gd name="T22" fmla="*/ 39 w 266"/>
                  <a:gd name="T23" fmla="*/ 467 h 555"/>
                  <a:gd name="T24" fmla="*/ 42 w 266"/>
                  <a:gd name="T25" fmla="*/ 475 h 555"/>
                  <a:gd name="T26" fmla="*/ 44 w 266"/>
                  <a:gd name="T27" fmla="*/ 475 h 555"/>
                  <a:gd name="T28" fmla="*/ 49 w 266"/>
                  <a:gd name="T29" fmla="*/ 472 h 555"/>
                  <a:gd name="T30" fmla="*/ 84 w 266"/>
                  <a:gd name="T31" fmla="*/ 398 h 555"/>
                  <a:gd name="T32" fmla="*/ 81 w 266"/>
                  <a:gd name="T33" fmla="*/ 390 h 555"/>
                  <a:gd name="T34" fmla="*/ 79 w 266"/>
                  <a:gd name="T35" fmla="*/ 389 h 555"/>
                  <a:gd name="T36" fmla="*/ 116 w 266"/>
                  <a:gd name="T37" fmla="*/ 309 h 555"/>
                  <a:gd name="T38" fmla="*/ 110 w 266"/>
                  <a:gd name="T39" fmla="*/ 312 h 555"/>
                  <a:gd name="T40" fmla="*/ 94 w 266"/>
                  <a:gd name="T41" fmla="*/ 348 h 555"/>
                  <a:gd name="T42" fmla="*/ 97 w 266"/>
                  <a:gd name="T43" fmla="*/ 356 h 555"/>
                  <a:gd name="T44" fmla="*/ 99 w 266"/>
                  <a:gd name="T45" fmla="*/ 357 h 555"/>
                  <a:gd name="T46" fmla="*/ 105 w 266"/>
                  <a:gd name="T47" fmla="*/ 353 h 555"/>
                  <a:gd name="T48" fmla="*/ 121 w 266"/>
                  <a:gd name="T49" fmla="*/ 317 h 555"/>
                  <a:gd name="T50" fmla="*/ 118 w 266"/>
                  <a:gd name="T51" fmla="*/ 310 h 555"/>
                  <a:gd name="T52" fmla="*/ 116 w 266"/>
                  <a:gd name="T53" fmla="*/ 309 h 555"/>
                  <a:gd name="T54" fmla="*/ 171 w 266"/>
                  <a:gd name="T55" fmla="*/ 190 h 555"/>
                  <a:gd name="T56" fmla="*/ 166 w 266"/>
                  <a:gd name="T57" fmla="*/ 194 h 555"/>
                  <a:gd name="T58" fmla="*/ 145 w 266"/>
                  <a:gd name="T59" fmla="*/ 238 h 555"/>
                  <a:gd name="T60" fmla="*/ 148 w 266"/>
                  <a:gd name="T61" fmla="*/ 246 h 555"/>
                  <a:gd name="T62" fmla="*/ 150 w 266"/>
                  <a:gd name="T63" fmla="*/ 247 h 555"/>
                  <a:gd name="T64" fmla="*/ 156 w 266"/>
                  <a:gd name="T65" fmla="*/ 243 h 555"/>
                  <a:gd name="T66" fmla="*/ 176 w 266"/>
                  <a:gd name="T67" fmla="*/ 199 h 555"/>
                  <a:gd name="T68" fmla="*/ 174 w 266"/>
                  <a:gd name="T69" fmla="*/ 191 h 555"/>
                  <a:gd name="T70" fmla="*/ 171 w 266"/>
                  <a:gd name="T71" fmla="*/ 190 h 555"/>
                  <a:gd name="T72" fmla="*/ 222 w 266"/>
                  <a:gd name="T73" fmla="*/ 80 h 555"/>
                  <a:gd name="T74" fmla="*/ 217 w 266"/>
                  <a:gd name="T75" fmla="*/ 84 h 555"/>
                  <a:gd name="T76" fmla="*/ 182 w 266"/>
                  <a:gd name="T77" fmla="*/ 158 h 555"/>
                  <a:gd name="T78" fmla="*/ 185 w 266"/>
                  <a:gd name="T79" fmla="*/ 166 h 555"/>
                  <a:gd name="T80" fmla="*/ 188 w 266"/>
                  <a:gd name="T81" fmla="*/ 167 h 555"/>
                  <a:gd name="T82" fmla="*/ 193 w 266"/>
                  <a:gd name="T83" fmla="*/ 163 h 555"/>
                  <a:gd name="T84" fmla="*/ 228 w 266"/>
                  <a:gd name="T85" fmla="*/ 89 h 555"/>
                  <a:gd name="T86" fmla="*/ 225 w 266"/>
                  <a:gd name="T87" fmla="*/ 81 h 555"/>
                  <a:gd name="T88" fmla="*/ 222 w 266"/>
                  <a:gd name="T89" fmla="*/ 80 h 555"/>
                  <a:gd name="T90" fmla="*/ 259 w 266"/>
                  <a:gd name="T91" fmla="*/ 0 h 555"/>
                  <a:gd name="T92" fmla="*/ 254 w 266"/>
                  <a:gd name="T93" fmla="*/ 4 h 555"/>
                  <a:gd name="T94" fmla="*/ 237 w 266"/>
                  <a:gd name="T95" fmla="*/ 39 h 555"/>
                  <a:gd name="T96" fmla="*/ 240 w 266"/>
                  <a:gd name="T97" fmla="*/ 47 h 555"/>
                  <a:gd name="T98" fmla="*/ 243 w 266"/>
                  <a:gd name="T99" fmla="*/ 48 h 555"/>
                  <a:gd name="T100" fmla="*/ 248 w 266"/>
                  <a:gd name="T101" fmla="*/ 45 h 555"/>
                  <a:gd name="T102" fmla="*/ 265 w 266"/>
                  <a:gd name="T103" fmla="*/ 9 h 555"/>
                  <a:gd name="T104" fmla="*/ 262 w 266"/>
                  <a:gd name="T105" fmla="*/ 1 h 555"/>
                  <a:gd name="T106" fmla="*/ 259 w 266"/>
                  <a:gd name="T107" fmla="*/ 0 h 5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266" h="555">
                    <a:moveTo>
                      <a:pt x="28" y="499"/>
                    </a:moveTo>
                    <a:cubicBezTo>
                      <a:pt x="25" y="499"/>
                      <a:pt x="23" y="500"/>
                      <a:pt x="22" y="502"/>
                    </a:cubicBezTo>
                    <a:cubicBezTo>
                      <a:pt x="1" y="547"/>
                      <a:pt x="1" y="547"/>
                      <a:pt x="1" y="547"/>
                    </a:cubicBezTo>
                    <a:cubicBezTo>
                      <a:pt x="0" y="550"/>
                      <a:pt x="1" y="553"/>
                      <a:pt x="4" y="555"/>
                    </a:cubicBezTo>
                    <a:cubicBezTo>
                      <a:pt x="5" y="555"/>
                      <a:pt x="6" y="555"/>
                      <a:pt x="7" y="555"/>
                    </a:cubicBezTo>
                    <a:cubicBezTo>
                      <a:pt x="9" y="555"/>
                      <a:pt x="11" y="554"/>
                      <a:pt x="12" y="552"/>
                    </a:cubicBezTo>
                    <a:cubicBezTo>
                      <a:pt x="33" y="507"/>
                      <a:pt x="33" y="507"/>
                      <a:pt x="33" y="507"/>
                    </a:cubicBezTo>
                    <a:cubicBezTo>
                      <a:pt x="34" y="504"/>
                      <a:pt x="33" y="501"/>
                      <a:pt x="30" y="499"/>
                    </a:cubicBezTo>
                    <a:cubicBezTo>
                      <a:pt x="29" y="499"/>
                      <a:pt x="28" y="499"/>
                      <a:pt x="28" y="499"/>
                    </a:cubicBezTo>
                    <a:moveTo>
                      <a:pt x="79" y="389"/>
                    </a:moveTo>
                    <a:cubicBezTo>
                      <a:pt x="76" y="389"/>
                      <a:pt x="74" y="390"/>
                      <a:pt x="73" y="393"/>
                    </a:cubicBezTo>
                    <a:cubicBezTo>
                      <a:pt x="39" y="467"/>
                      <a:pt x="39" y="467"/>
                      <a:pt x="39" y="467"/>
                    </a:cubicBezTo>
                    <a:cubicBezTo>
                      <a:pt x="37" y="470"/>
                      <a:pt x="39" y="473"/>
                      <a:pt x="42" y="475"/>
                    </a:cubicBezTo>
                    <a:cubicBezTo>
                      <a:pt x="42" y="475"/>
                      <a:pt x="43" y="475"/>
                      <a:pt x="44" y="475"/>
                    </a:cubicBezTo>
                    <a:cubicBezTo>
                      <a:pt x="46" y="475"/>
                      <a:pt x="48" y="474"/>
                      <a:pt x="49" y="472"/>
                    </a:cubicBezTo>
                    <a:cubicBezTo>
                      <a:pt x="84" y="398"/>
                      <a:pt x="84" y="398"/>
                      <a:pt x="84" y="398"/>
                    </a:cubicBezTo>
                    <a:cubicBezTo>
                      <a:pt x="85" y="395"/>
                      <a:pt x="84" y="391"/>
                      <a:pt x="81" y="390"/>
                    </a:cubicBezTo>
                    <a:cubicBezTo>
                      <a:pt x="80" y="389"/>
                      <a:pt x="79" y="389"/>
                      <a:pt x="79" y="389"/>
                    </a:cubicBezTo>
                    <a:moveTo>
                      <a:pt x="116" y="309"/>
                    </a:moveTo>
                    <a:cubicBezTo>
                      <a:pt x="114" y="309"/>
                      <a:pt x="111" y="310"/>
                      <a:pt x="110" y="312"/>
                    </a:cubicBezTo>
                    <a:cubicBezTo>
                      <a:pt x="94" y="348"/>
                      <a:pt x="94" y="348"/>
                      <a:pt x="94" y="348"/>
                    </a:cubicBezTo>
                    <a:cubicBezTo>
                      <a:pt x="92" y="351"/>
                      <a:pt x="94" y="355"/>
                      <a:pt x="97" y="356"/>
                    </a:cubicBezTo>
                    <a:cubicBezTo>
                      <a:pt x="98" y="356"/>
                      <a:pt x="98" y="357"/>
                      <a:pt x="99" y="357"/>
                    </a:cubicBezTo>
                    <a:cubicBezTo>
                      <a:pt x="102" y="357"/>
                      <a:pt x="104" y="355"/>
                      <a:pt x="105" y="353"/>
                    </a:cubicBezTo>
                    <a:cubicBezTo>
                      <a:pt x="121" y="317"/>
                      <a:pt x="121" y="317"/>
                      <a:pt x="121" y="317"/>
                    </a:cubicBezTo>
                    <a:cubicBezTo>
                      <a:pt x="123" y="314"/>
                      <a:pt x="121" y="311"/>
                      <a:pt x="118" y="310"/>
                    </a:cubicBezTo>
                    <a:cubicBezTo>
                      <a:pt x="118" y="309"/>
                      <a:pt x="117" y="309"/>
                      <a:pt x="116" y="309"/>
                    </a:cubicBezTo>
                    <a:moveTo>
                      <a:pt x="171" y="190"/>
                    </a:moveTo>
                    <a:cubicBezTo>
                      <a:pt x="169" y="190"/>
                      <a:pt x="167" y="192"/>
                      <a:pt x="166" y="194"/>
                    </a:cubicBezTo>
                    <a:cubicBezTo>
                      <a:pt x="145" y="238"/>
                      <a:pt x="145" y="238"/>
                      <a:pt x="145" y="238"/>
                    </a:cubicBezTo>
                    <a:cubicBezTo>
                      <a:pt x="143" y="241"/>
                      <a:pt x="145" y="245"/>
                      <a:pt x="148" y="246"/>
                    </a:cubicBezTo>
                    <a:cubicBezTo>
                      <a:pt x="149" y="247"/>
                      <a:pt x="149" y="247"/>
                      <a:pt x="150" y="247"/>
                    </a:cubicBezTo>
                    <a:cubicBezTo>
                      <a:pt x="153" y="247"/>
                      <a:pt x="155" y="245"/>
                      <a:pt x="156" y="243"/>
                    </a:cubicBezTo>
                    <a:cubicBezTo>
                      <a:pt x="176" y="199"/>
                      <a:pt x="176" y="199"/>
                      <a:pt x="176" y="199"/>
                    </a:cubicBezTo>
                    <a:cubicBezTo>
                      <a:pt x="178" y="196"/>
                      <a:pt x="177" y="192"/>
                      <a:pt x="174" y="191"/>
                    </a:cubicBezTo>
                    <a:cubicBezTo>
                      <a:pt x="173" y="190"/>
                      <a:pt x="172" y="190"/>
                      <a:pt x="171" y="190"/>
                    </a:cubicBezTo>
                    <a:moveTo>
                      <a:pt x="222" y="80"/>
                    </a:moveTo>
                    <a:cubicBezTo>
                      <a:pt x="220" y="80"/>
                      <a:pt x="218" y="82"/>
                      <a:pt x="217" y="84"/>
                    </a:cubicBezTo>
                    <a:cubicBezTo>
                      <a:pt x="182" y="158"/>
                      <a:pt x="182" y="158"/>
                      <a:pt x="182" y="158"/>
                    </a:cubicBezTo>
                    <a:cubicBezTo>
                      <a:pt x="181" y="161"/>
                      <a:pt x="182" y="165"/>
                      <a:pt x="185" y="166"/>
                    </a:cubicBezTo>
                    <a:cubicBezTo>
                      <a:pt x="186" y="166"/>
                      <a:pt x="187" y="167"/>
                      <a:pt x="188" y="167"/>
                    </a:cubicBezTo>
                    <a:cubicBezTo>
                      <a:pt x="190" y="167"/>
                      <a:pt x="192" y="165"/>
                      <a:pt x="193" y="163"/>
                    </a:cubicBezTo>
                    <a:cubicBezTo>
                      <a:pt x="228" y="89"/>
                      <a:pt x="228" y="89"/>
                      <a:pt x="228" y="89"/>
                    </a:cubicBezTo>
                    <a:cubicBezTo>
                      <a:pt x="229" y="86"/>
                      <a:pt x="228" y="82"/>
                      <a:pt x="225" y="81"/>
                    </a:cubicBezTo>
                    <a:cubicBezTo>
                      <a:pt x="224" y="81"/>
                      <a:pt x="223" y="80"/>
                      <a:pt x="222" y="80"/>
                    </a:cubicBezTo>
                    <a:moveTo>
                      <a:pt x="259" y="0"/>
                    </a:moveTo>
                    <a:cubicBezTo>
                      <a:pt x="257" y="0"/>
                      <a:pt x="255" y="2"/>
                      <a:pt x="254" y="4"/>
                    </a:cubicBezTo>
                    <a:cubicBezTo>
                      <a:pt x="237" y="39"/>
                      <a:pt x="237" y="39"/>
                      <a:pt x="237" y="39"/>
                    </a:cubicBezTo>
                    <a:cubicBezTo>
                      <a:pt x="236" y="42"/>
                      <a:pt x="237" y="46"/>
                      <a:pt x="240" y="47"/>
                    </a:cubicBezTo>
                    <a:cubicBezTo>
                      <a:pt x="241" y="48"/>
                      <a:pt x="242" y="48"/>
                      <a:pt x="243" y="48"/>
                    </a:cubicBezTo>
                    <a:cubicBezTo>
                      <a:pt x="245" y="48"/>
                      <a:pt x="247" y="47"/>
                      <a:pt x="248" y="45"/>
                    </a:cubicBezTo>
                    <a:cubicBezTo>
                      <a:pt x="265" y="9"/>
                      <a:pt x="265" y="9"/>
                      <a:pt x="265" y="9"/>
                    </a:cubicBezTo>
                    <a:cubicBezTo>
                      <a:pt x="266" y="6"/>
                      <a:pt x="265" y="2"/>
                      <a:pt x="262" y="1"/>
                    </a:cubicBezTo>
                    <a:cubicBezTo>
                      <a:pt x="261" y="1"/>
                      <a:pt x="260" y="0"/>
                      <a:pt x="259" y="0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322" name="Freeform 246"/>
              <p:cNvSpPr>
                <a:spLocks noChangeArrowheads="1"/>
              </p:cNvSpPr>
              <p:nvPr/>
            </p:nvSpPr>
            <p:spPr bwMode="auto">
              <a:xfrm>
                <a:off x="0" y="655637"/>
                <a:ext cx="17463" cy="23813"/>
              </a:xfrm>
              <a:custGeom>
                <a:avLst/>
                <a:gdLst>
                  <a:gd name="T0" fmla="*/ 17 w 24"/>
                  <a:gd name="T1" fmla="*/ 0 h 33"/>
                  <a:gd name="T2" fmla="*/ 12 w 24"/>
                  <a:gd name="T3" fmla="*/ 3 h 33"/>
                  <a:gd name="T4" fmla="*/ 2 w 24"/>
                  <a:gd name="T5" fmla="*/ 25 h 33"/>
                  <a:gd name="T6" fmla="*/ 5 w 24"/>
                  <a:gd name="T7" fmla="*/ 33 h 33"/>
                  <a:gd name="T8" fmla="*/ 7 w 24"/>
                  <a:gd name="T9" fmla="*/ 33 h 33"/>
                  <a:gd name="T10" fmla="*/ 13 w 24"/>
                  <a:gd name="T11" fmla="*/ 30 h 33"/>
                  <a:gd name="T12" fmla="*/ 23 w 24"/>
                  <a:gd name="T13" fmla="*/ 8 h 33"/>
                  <a:gd name="T14" fmla="*/ 20 w 24"/>
                  <a:gd name="T15" fmla="*/ 0 h 33"/>
                  <a:gd name="T16" fmla="*/ 17 w 24"/>
                  <a:gd name="T17" fmla="*/ 0 h 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4" h="33">
                    <a:moveTo>
                      <a:pt x="17" y="0"/>
                    </a:moveTo>
                    <a:cubicBezTo>
                      <a:pt x="15" y="0"/>
                      <a:pt x="13" y="1"/>
                      <a:pt x="12" y="3"/>
                    </a:cubicBezTo>
                    <a:cubicBezTo>
                      <a:pt x="2" y="25"/>
                      <a:pt x="2" y="25"/>
                      <a:pt x="2" y="25"/>
                    </a:cubicBezTo>
                    <a:cubicBezTo>
                      <a:pt x="0" y="28"/>
                      <a:pt x="2" y="31"/>
                      <a:pt x="5" y="33"/>
                    </a:cubicBezTo>
                    <a:cubicBezTo>
                      <a:pt x="5" y="33"/>
                      <a:pt x="6" y="33"/>
                      <a:pt x="7" y="33"/>
                    </a:cubicBezTo>
                    <a:cubicBezTo>
                      <a:pt x="9" y="33"/>
                      <a:pt x="12" y="32"/>
                      <a:pt x="13" y="30"/>
                    </a:cubicBezTo>
                    <a:cubicBezTo>
                      <a:pt x="23" y="8"/>
                      <a:pt x="23" y="8"/>
                      <a:pt x="23" y="8"/>
                    </a:cubicBezTo>
                    <a:cubicBezTo>
                      <a:pt x="24" y="5"/>
                      <a:pt x="23" y="1"/>
                      <a:pt x="20" y="0"/>
                    </a:cubicBezTo>
                    <a:cubicBezTo>
                      <a:pt x="19" y="0"/>
                      <a:pt x="18" y="0"/>
                      <a:pt x="17" y="0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</p:grpSp>
        <p:grpSp>
          <p:nvGrpSpPr>
            <p:cNvPr id="6323" name="组合 252"/>
            <p:cNvGrpSpPr>
              <a:grpSpLocks/>
            </p:cNvGrpSpPr>
            <p:nvPr/>
          </p:nvGrpSpPr>
          <p:grpSpPr bwMode="auto">
            <a:xfrm>
              <a:off x="777874" y="2149476"/>
              <a:ext cx="1722438" cy="1404937"/>
              <a:chOff x="0" y="0"/>
              <a:chExt cx="1452563" cy="1185862"/>
            </a:xfrm>
          </p:grpSpPr>
          <p:sp>
            <p:nvSpPr>
              <p:cNvPr id="6324" name="Freeform 5"/>
              <p:cNvSpPr>
                <a:spLocks noChangeArrowheads="1"/>
              </p:cNvSpPr>
              <p:nvPr/>
            </p:nvSpPr>
            <p:spPr bwMode="auto">
              <a:xfrm>
                <a:off x="0" y="22225"/>
                <a:ext cx="727075" cy="363538"/>
              </a:xfrm>
              <a:custGeom>
                <a:avLst/>
                <a:gdLst>
                  <a:gd name="T0" fmla="*/ 458 w 458"/>
                  <a:gd name="T1" fmla="*/ 115 h 229"/>
                  <a:gd name="T2" fmla="*/ 115 w 458"/>
                  <a:gd name="T3" fmla="*/ 229 h 229"/>
                  <a:gd name="T4" fmla="*/ 0 w 458"/>
                  <a:gd name="T5" fmla="*/ 115 h 229"/>
                  <a:gd name="T6" fmla="*/ 344 w 458"/>
                  <a:gd name="T7" fmla="*/ 0 h 229"/>
                  <a:gd name="T8" fmla="*/ 458 w 458"/>
                  <a:gd name="T9" fmla="*/ 115 h 2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58" h="229">
                    <a:moveTo>
                      <a:pt x="458" y="115"/>
                    </a:moveTo>
                    <a:lnTo>
                      <a:pt x="115" y="229"/>
                    </a:lnTo>
                    <a:lnTo>
                      <a:pt x="0" y="115"/>
                    </a:lnTo>
                    <a:lnTo>
                      <a:pt x="344" y="0"/>
                    </a:lnTo>
                    <a:lnTo>
                      <a:pt x="458" y="115"/>
                    </a:lnTo>
                    <a:close/>
                  </a:path>
                </a:pathLst>
              </a:custGeom>
              <a:solidFill>
                <a:srgbClr val="D49C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325" name="Freeform 6"/>
              <p:cNvSpPr>
                <a:spLocks noChangeArrowheads="1"/>
              </p:cNvSpPr>
              <p:nvPr/>
            </p:nvSpPr>
            <p:spPr bwMode="auto">
              <a:xfrm>
                <a:off x="727075" y="22225"/>
                <a:ext cx="725488" cy="363538"/>
              </a:xfrm>
              <a:custGeom>
                <a:avLst/>
                <a:gdLst>
                  <a:gd name="T0" fmla="*/ 0 w 457"/>
                  <a:gd name="T1" fmla="*/ 115 h 229"/>
                  <a:gd name="T2" fmla="*/ 343 w 457"/>
                  <a:gd name="T3" fmla="*/ 229 h 229"/>
                  <a:gd name="T4" fmla="*/ 457 w 457"/>
                  <a:gd name="T5" fmla="*/ 115 h 229"/>
                  <a:gd name="T6" fmla="*/ 115 w 457"/>
                  <a:gd name="T7" fmla="*/ 0 h 229"/>
                  <a:gd name="T8" fmla="*/ 0 w 457"/>
                  <a:gd name="T9" fmla="*/ 115 h 2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57" h="229">
                    <a:moveTo>
                      <a:pt x="0" y="115"/>
                    </a:moveTo>
                    <a:lnTo>
                      <a:pt x="343" y="229"/>
                    </a:lnTo>
                    <a:lnTo>
                      <a:pt x="457" y="115"/>
                    </a:lnTo>
                    <a:lnTo>
                      <a:pt x="115" y="0"/>
                    </a:lnTo>
                    <a:lnTo>
                      <a:pt x="0" y="115"/>
                    </a:lnTo>
                    <a:close/>
                  </a:path>
                </a:pathLst>
              </a:custGeom>
              <a:solidFill>
                <a:srgbClr val="FBCA6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326" name="Freeform 7"/>
              <p:cNvSpPr>
                <a:spLocks noChangeArrowheads="1"/>
              </p:cNvSpPr>
              <p:nvPr/>
            </p:nvSpPr>
            <p:spPr bwMode="auto">
              <a:xfrm>
                <a:off x="727075" y="22225"/>
                <a:ext cx="725488" cy="363538"/>
              </a:xfrm>
              <a:custGeom>
                <a:avLst/>
                <a:gdLst>
                  <a:gd name="T0" fmla="*/ 0 w 457"/>
                  <a:gd name="T1" fmla="*/ 115 h 229"/>
                  <a:gd name="T2" fmla="*/ 343 w 457"/>
                  <a:gd name="T3" fmla="*/ 229 h 229"/>
                  <a:gd name="T4" fmla="*/ 457 w 457"/>
                  <a:gd name="T5" fmla="*/ 115 h 229"/>
                  <a:gd name="T6" fmla="*/ 115 w 457"/>
                  <a:gd name="T7" fmla="*/ 0 h 229"/>
                  <a:gd name="T8" fmla="*/ 0 w 457"/>
                  <a:gd name="T9" fmla="*/ 115 h 2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57" h="229">
                    <a:moveTo>
                      <a:pt x="0" y="115"/>
                    </a:moveTo>
                    <a:lnTo>
                      <a:pt x="343" y="229"/>
                    </a:lnTo>
                    <a:lnTo>
                      <a:pt x="457" y="115"/>
                    </a:lnTo>
                    <a:lnTo>
                      <a:pt x="115" y="0"/>
                    </a:lnTo>
                    <a:lnTo>
                      <a:pt x="0" y="115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327" name="Freeform 8"/>
              <p:cNvSpPr>
                <a:spLocks noChangeArrowheads="1"/>
              </p:cNvSpPr>
              <p:nvPr/>
            </p:nvSpPr>
            <p:spPr bwMode="auto">
              <a:xfrm>
                <a:off x="182563" y="204787"/>
                <a:ext cx="544513" cy="363538"/>
              </a:xfrm>
              <a:custGeom>
                <a:avLst/>
                <a:gdLst>
                  <a:gd name="T0" fmla="*/ 0 w 343"/>
                  <a:gd name="T1" fmla="*/ 114 h 229"/>
                  <a:gd name="T2" fmla="*/ 343 w 343"/>
                  <a:gd name="T3" fmla="*/ 229 h 229"/>
                  <a:gd name="T4" fmla="*/ 343 w 343"/>
                  <a:gd name="T5" fmla="*/ 0 h 229"/>
                  <a:gd name="T6" fmla="*/ 0 w 343"/>
                  <a:gd name="T7" fmla="*/ 114 h 2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43" h="229">
                    <a:moveTo>
                      <a:pt x="0" y="114"/>
                    </a:moveTo>
                    <a:lnTo>
                      <a:pt x="343" y="229"/>
                    </a:lnTo>
                    <a:lnTo>
                      <a:pt x="343" y="0"/>
                    </a:lnTo>
                    <a:lnTo>
                      <a:pt x="0" y="114"/>
                    </a:lnTo>
                    <a:close/>
                  </a:path>
                </a:pathLst>
              </a:custGeom>
              <a:solidFill>
                <a:srgbClr val="A370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328" name="Freeform 9"/>
              <p:cNvSpPr>
                <a:spLocks noChangeArrowheads="1"/>
              </p:cNvSpPr>
              <p:nvPr/>
            </p:nvSpPr>
            <p:spPr bwMode="auto">
              <a:xfrm>
                <a:off x="727075" y="204787"/>
                <a:ext cx="544513" cy="363538"/>
              </a:xfrm>
              <a:custGeom>
                <a:avLst/>
                <a:gdLst>
                  <a:gd name="T0" fmla="*/ 0 w 343"/>
                  <a:gd name="T1" fmla="*/ 0 h 229"/>
                  <a:gd name="T2" fmla="*/ 0 w 343"/>
                  <a:gd name="T3" fmla="*/ 229 h 229"/>
                  <a:gd name="T4" fmla="*/ 343 w 343"/>
                  <a:gd name="T5" fmla="*/ 114 h 229"/>
                  <a:gd name="T6" fmla="*/ 0 w 343"/>
                  <a:gd name="T7" fmla="*/ 0 h 2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43" h="229">
                    <a:moveTo>
                      <a:pt x="0" y="0"/>
                    </a:moveTo>
                    <a:lnTo>
                      <a:pt x="0" y="229"/>
                    </a:lnTo>
                    <a:lnTo>
                      <a:pt x="343" y="1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87B1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329" name="Freeform 10"/>
              <p:cNvSpPr>
                <a:spLocks noChangeArrowheads="1"/>
              </p:cNvSpPr>
              <p:nvPr/>
            </p:nvSpPr>
            <p:spPr bwMode="auto">
              <a:xfrm>
                <a:off x="727075" y="204787"/>
                <a:ext cx="544513" cy="363538"/>
              </a:xfrm>
              <a:custGeom>
                <a:avLst/>
                <a:gdLst>
                  <a:gd name="T0" fmla="*/ 0 w 343"/>
                  <a:gd name="T1" fmla="*/ 0 h 229"/>
                  <a:gd name="T2" fmla="*/ 0 w 343"/>
                  <a:gd name="T3" fmla="*/ 229 h 229"/>
                  <a:gd name="T4" fmla="*/ 343 w 343"/>
                  <a:gd name="T5" fmla="*/ 114 h 229"/>
                  <a:gd name="T6" fmla="*/ 0 w 343"/>
                  <a:gd name="T7" fmla="*/ 0 h 2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43" h="229">
                    <a:moveTo>
                      <a:pt x="0" y="0"/>
                    </a:moveTo>
                    <a:lnTo>
                      <a:pt x="0" y="229"/>
                    </a:lnTo>
                    <a:lnTo>
                      <a:pt x="343" y="114"/>
                    </a:lnTo>
                    <a:lnTo>
                      <a:pt x="0" y="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330" name="Freeform 168"/>
              <p:cNvSpPr>
                <a:spLocks noChangeArrowheads="1"/>
              </p:cNvSpPr>
              <p:nvPr/>
            </p:nvSpPr>
            <p:spPr bwMode="auto">
              <a:xfrm>
                <a:off x="561975" y="198437"/>
                <a:ext cx="612775" cy="395288"/>
              </a:xfrm>
              <a:custGeom>
                <a:avLst/>
                <a:gdLst>
                  <a:gd name="T0" fmla="*/ 726 w 851"/>
                  <a:gd name="T1" fmla="*/ 235 h 550"/>
                  <a:gd name="T2" fmla="*/ 727 w 851"/>
                  <a:gd name="T3" fmla="*/ 213 h 550"/>
                  <a:gd name="T4" fmla="*/ 514 w 851"/>
                  <a:gd name="T5" fmla="*/ 0 h 550"/>
                  <a:gd name="T6" fmla="*/ 344 w 851"/>
                  <a:gd name="T7" fmla="*/ 85 h 550"/>
                  <a:gd name="T8" fmla="*/ 280 w 851"/>
                  <a:gd name="T9" fmla="*/ 71 h 550"/>
                  <a:gd name="T10" fmla="*/ 120 w 851"/>
                  <a:gd name="T11" fmla="*/ 231 h 550"/>
                  <a:gd name="T12" fmla="*/ 120 w 851"/>
                  <a:gd name="T13" fmla="*/ 236 h 550"/>
                  <a:gd name="T14" fmla="*/ 0 w 851"/>
                  <a:gd name="T15" fmla="*/ 391 h 550"/>
                  <a:gd name="T16" fmla="*/ 160 w 851"/>
                  <a:gd name="T17" fmla="*/ 550 h 550"/>
                  <a:gd name="T18" fmla="*/ 691 w 851"/>
                  <a:gd name="T19" fmla="*/ 550 h 550"/>
                  <a:gd name="T20" fmla="*/ 691 w 851"/>
                  <a:gd name="T21" fmla="*/ 550 h 550"/>
                  <a:gd name="T22" fmla="*/ 692 w 851"/>
                  <a:gd name="T23" fmla="*/ 550 h 550"/>
                  <a:gd name="T24" fmla="*/ 851 w 851"/>
                  <a:gd name="T25" fmla="*/ 391 h 550"/>
                  <a:gd name="T26" fmla="*/ 726 w 851"/>
                  <a:gd name="T27" fmla="*/ 235 h 5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51" h="550">
                    <a:moveTo>
                      <a:pt x="726" y="235"/>
                    </a:moveTo>
                    <a:cubicBezTo>
                      <a:pt x="727" y="227"/>
                      <a:pt x="727" y="220"/>
                      <a:pt x="727" y="213"/>
                    </a:cubicBezTo>
                    <a:cubicBezTo>
                      <a:pt x="727" y="95"/>
                      <a:pt x="632" y="0"/>
                      <a:pt x="514" y="0"/>
                    </a:cubicBezTo>
                    <a:cubicBezTo>
                      <a:pt x="445" y="0"/>
                      <a:pt x="383" y="33"/>
                      <a:pt x="344" y="85"/>
                    </a:cubicBezTo>
                    <a:cubicBezTo>
                      <a:pt x="324" y="76"/>
                      <a:pt x="302" y="71"/>
                      <a:pt x="280" y="71"/>
                    </a:cubicBezTo>
                    <a:cubicBezTo>
                      <a:pt x="191" y="71"/>
                      <a:pt x="120" y="143"/>
                      <a:pt x="120" y="231"/>
                    </a:cubicBezTo>
                    <a:cubicBezTo>
                      <a:pt x="120" y="233"/>
                      <a:pt x="120" y="234"/>
                      <a:pt x="120" y="236"/>
                    </a:cubicBezTo>
                    <a:cubicBezTo>
                      <a:pt x="51" y="254"/>
                      <a:pt x="0" y="316"/>
                      <a:pt x="0" y="391"/>
                    </a:cubicBezTo>
                    <a:cubicBezTo>
                      <a:pt x="0" y="479"/>
                      <a:pt x="72" y="550"/>
                      <a:pt x="160" y="550"/>
                    </a:cubicBezTo>
                    <a:cubicBezTo>
                      <a:pt x="691" y="550"/>
                      <a:pt x="691" y="550"/>
                      <a:pt x="691" y="550"/>
                    </a:cubicBezTo>
                    <a:cubicBezTo>
                      <a:pt x="691" y="550"/>
                      <a:pt x="691" y="550"/>
                      <a:pt x="691" y="550"/>
                    </a:cubicBezTo>
                    <a:cubicBezTo>
                      <a:pt x="691" y="550"/>
                      <a:pt x="691" y="550"/>
                      <a:pt x="692" y="550"/>
                    </a:cubicBezTo>
                    <a:cubicBezTo>
                      <a:pt x="780" y="550"/>
                      <a:pt x="851" y="479"/>
                      <a:pt x="851" y="391"/>
                    </a:cubicBezTo>
                    <a:cubicBezTo>
                      <a:pt x="851" y="314"/>
                      <a:pt x="798" y="250"/>
                      <a:pt x="726" y="235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331" name="Freeform 169"/>
              <p:cNvSpPr>
                <a:spLocks noEditPoints="1" noChangeArrowheads="1"/>
              </p:cNvSpPr>
              <p:nvPr/>
            </p:nvSpPr>
            <p:spPr bwMode="auto">
              <a:xfrm>
                <a:off x="1001713" y="200025"/>
                <a:ext cx="276225" cy="406400"/>
              </a:xfrm>
              <a:custGeom>
                <a:avLst/>
                <a:gdLst>
                  <a:gd name="T0" fmla="*/ 356 w 385"/>
                  <a:gd name="T1" fmla="*/ 49 h 563"/>
                  <a:gd name="T2" fmla="*/ 133 w 385"/>
                  <a:gd name="T3" fmla="*/ 4 h 563"/>
                  <a:gd name="T4" fmla="*/ 94 w 385"/>
                  <a:gd name="T5" fmla="*/ 29 h 563"/>
                  <a:gd name="T6" fmla="*/ 3 w 385"/>
                  <a:gd name="T7" fmla="*/ 476 h 563"/>
                  <a:gd name="T8" fmla="*/ 29 w 385"/>
                  <a:gd name="T9" fmla="*/ 514 h 563"/>
                  <a:gd name="T10" fmla="*/ 252 w 385"/>
                  <a:gd name="T11" fmla="*/ 560 h 563"/>
                  <a:gd name="T12" fmla="*/ 291 w 385"/>
                  <a:gd name="T13" fmla="*/ 534 h 563"/>
                  <a:gd name="T14" fmla="*/ 382 w 385"/>
                  <a:gd name="T15" fmla="*/ 88 h 563"/>
                  <a:gd name="T16" fmla="*/ 356 w 385"/>
                  <a:gd name="T17" fmla="*/ 49 h 563"/>
                  <a:gd name="T18" fmla="*/ 265 w 385"/>
                  <a:gd name="T19" fmla="*/ 496 h 563"/>
                  <a:gd name="T20" fmla="*/ 42 w 385"/>
                  <a:gd name="T21" fmla="*/ 451 h 563"/>
                  <a:gd name="T22" fmla="*/ 126 w 385"/>
                  <a:gd name="T23" fmla="*/ 36 h 563"/>
                  <a:gd name="T24" fmla="*/ 126 w 385"/>
                  <a:gd name="T25" fmla="*/ 36 h 563"/>
                  <a:gd name="T26" fmla="*/ 350 w 385"/>
                  <a:gd name="T27" fmla="*/ 81 h 563"/>
                  <a:gd name="T28" fmla="*/ 350 w 385"/>
                  <a:gd name="T29" fmla="*/ 81 h 563"/>
                  <a:gd name="T30" fmla="*/ 265 w 385"/>
                  <a:gd name="T31" fmla="*/ 496 h 5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385" h="563">
                    <a:moveTo>
                      <a:pt x="356" y="49"/>
                    </a:moveTo>
                    <a:cubicBezTo>
                      <a:pt x="133" y="4"/>
                      <a:pt x="133" y="4"/>
                      <a:pt x="133" y="4"/>
                    </a:cubicBezTo>
                    <a:cubicBezTo>
                      <a:pt x="115" y="0"/>
                      <a:pt x="98" y="12"/>
                      <a:pt x="94" y="29"/>
                    </a:cubicBezTo>
                    <a:cubicBezTo>
                      <a:pt x="3" y="476"/>
                      <a:pt x="3" y="476"/>
                      <a:pt x="3" y="476"/>
                    </a:cubicBezTo>
                    <a:cubicBezTo>
                      <a:pt x="0" y="494"/>
                      <a:pt x="11" y="511"/>
                      <a:pt x="29" y="514"/>
                    </a:cubicBezTo>
                    <a:cubicBezTo>
                      <a:pt x="252" y="560"/>
                      <a:pt x="252" y="560"/>
                      <a:pt x="252" y="560"/>
                    </a:cubicBezTo>
                    <a:cubicBezTo>
                      <a:pt x="270" y="563"/>
                      <a:pt x="287" y="552"/>
                      <a:pt x="291" y="534"/>
                    </a:cubicBezTo>
                    <a:cubicBezTo>
                      <a:pt x="382" y="88"/>
                      <a:pt x="382" y="88"/>
                      <a:pt x="382" y="88"/>
                    </a:cubicBezTo>
                    <a:cubicBezTo>
                      <a:pt x="385" y="70"/>
                      <a:pt x="374" y="53"/>
                      <a:pt x="356" y="49"/>
                    </a:cubicBezTo>
                    <a:close/>
                    <a:moveTo>
                      <a:pt x="265" y="496"/>
                    </a:moveTo>
                    <a:cubicBezTo>
                      <a:pt x="42" y="451"/>
                      <a:pt x="42" y="451"/>
                      <a:pt x="42" y="451"/>
                    </a:cubicBezTo>
                    <a:cubicBezTo>
                      <a:pt x="126" y="36"/>
                      <a:pt x="126" y="36"/>
                      <a:pt x="126" y="36"/>
                    </a:cubicBezTo>
                    <a:cubicBezTo>
                      <a:pt x="126" y="36"/>
                      <a:pt x="126" y="36"/>
                      <a:pt x="126" y="36"/>
                    </a:cubicBezTo>
                    <a:cubicBezTo>
                      <a:pt x="350" y="81"/>
                      <a:pt x="350" y="81"/>
                      <a:pt x="350" y="81"/>
                    </a:cubicBezTo>
                    <a:cubicBezTo>
                      <a:pt x="350" y="81"/>
                      <a:pt x="350" y="81"/>
                      <a:pt x="350" y="81"/>
                    </a:cubicBezTo>
                    <a:lnTo>
                      <a:pt x="265" y="496"/>
                    </a:lnTo>
                    <a:close/>
                  </a:path>
                </a:pathLst>
              </a:custGeom>
              <a:solidFill>
                <a:srgbClr val="0E345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332" name="Freeform 170"/>
              <p:cNvSpPr>
                <a:spLocks noChangeArrowheads="1"/>
              </p:cNvSpPr>
              <p:nvPr/>
            </p:nvSpPr>
            <p:spPr bwMode="auto">
              <a:xfrm>
                <a:off x="1089025" y="554037"/>
                <a:ext cx="36513" cy="19050"/>
              </a:xfrm>
              <a:custGeom>
                <a:avLst/>
                <a:gdLst>
                  <a:gd name="T0" fmla="*/ 21 w 23"/>
                  <a:gd name="T1" fmla="*/ 12 h 12"/>
                  <a:gd name="T2" fmla="*/ 0 w 23"/>
                  <a:gd name="T3" fmla="*/ 8 h 12"/>
                  <a:gd name="T4" fmla="*/ 1 w 23"/>
                  <a:gd name="T5" fmla="*/ 0 h 12"/>
                  <a:gd name="T6" fmla="*/ 23 w 23"/>
                  <a:gd name="T7" fmla="*/ 5 h 12"/>
                  <a:gd name="T8" fmla="*/ 21 w 23"/>
                  <a:gd name="T9" fmla="*/ 12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3" h="12">
                    <a:moveTo>
                      <a:pt x="21" y="12"/>
                    </a:moveTo>
                    <a:lnTo>
                      <a:pt x="0" y="8"/>
                    </a:lnTo>
                    <a:lnTo>
                      <a:pt x="1" y="0"/>
                    </a:lnTo>
                    <a:lnTo>
                      <a:pt x="23" y="5"/>
                    </a:lnTo>
                    <a:lnTo>
                      <a:pt x="21" y="12"/>
                    </a:lnTo>
                    <a:close/>
                  </a:path>
                </a:pathLst>
              </a:custGeom>
              <a:solidFill>
                <a:srgbClr val="3F5D7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333" name="Freeform 171"/>
              <p:cNvSpPr>
                <a:spLocks noChangeArrowheads="1"/>
              </p:cNvSpPr>
              <p:nvPr/>
            </p:nvSpPr>
            <p:spPr bwMode="auto">
              <a:xfrm>
                <a:off x="1031875" y="227012"/>
                <a:ext cx="220663" cy="330200"/>
              </a:xfrm>
              <a:custGeom>
                <a:avLst/>
                <a:gdLst>
                  <a:gd name="T0" fmla="*/ 38 w 139"/>
                  <a:gd name="T1" fmla="*/ 0 h 208"/>
                  <a:gd name="T2" fmla="*/ 38 w 139"/>
                  <a:gd name="T3" fmla="*/ 0 h 208"/>
                  <a:gd name="T4" fmla="*/ 0 w 139"/>
                  <a:gd name="T5" fmla="*/ 188 h 208"/>
                  <a:gd name="T6" fmla="*/ 101 w 139"/>
                  <a:gd name="T7" fmla="*/ 208 h 208"/>
                  <a:gd name="T8" fmla="*/ 139 w 139"/>
                  <a:gd name="T9" fmla="*/ 20 h 208"/>
                  <a:gd name="T10" fmla="*/ 38 w 139"/>
                  <a:gd name="T11" fmla="*/ 0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208">
                    <a:moveTo>
                      <a:pt x="38" y="0"/>
                    </a:moveTo>
                    <a:lnTo>
                      <a:pt x="38" y="0"/>
                    </a:lnTo>
                    <a:lnTo>
                      <a:pt x="0" y="188"/>
                    </a:lnTo>
                    <a:lnTo>
                      <a:pt x="101" y="208"/>
                    </a:lnTo>
                    <a:lnTo>
                      <a:pt x="139" y="20"/>
                    </a:lnTo>
                    <a:lnTo>
                      <a:pt x="38" y="0"/>
                    </a:lnTo>
                    <a:close/>
                  </a:path>
                </a:pathLst>
              </a:custGeom>
              <a:solidFill>
                <a:srgbClr val="F7F9F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334" name="Freeform 172"/>
              <p:cNvSpPr>
                <a:spLocks noChangeArrowheads="1"/>
              </p:cNvSpPr>
              <p:nvPr/>
            </p:nvSpPr>
            <p:spPr bwMode="auto">
              <a:xfrm>
                <a:off x="1100138" y="280987"/>
                <a:ext cx="93663" cy="95250"/>
              </a:xfrm>
              <a:custGeom>
                <a:avLst/>
                <a:gdLst>
                  <a:gd name="T0" fmla="*/ 131 w 131"/>
                  <a:gd name="T1" fmla="*/ 130 h 134"/>
                  <a:gd name="T2" fmla="*/ 129 w 131"/>
                  <a:gd name="T3" fmla="*/ 107 h 134"/>
                  <a:gd name="T4" fmla="*/ 125 w 131"/>
                  <a:gd name="T5" fmla="*/ 100 h 134"/>
                  <a:gd name="T6" fmla="*/ 93 w 131"/>
                  <a:gd name="T7" fmla="*/ 77 h 134"/>
                  <a:gd name="T8" fmla="*/ 93 w 131"/>
                  <a:gd name="T9" fmla="*/ 77 h 134"/>
                  <a:gd name="T10" fmla="*/ 94 w 131"/>
                  <a:gd name="T11" fmla="*/ 70 h 134"/>
                  <a:gd name="T12" fmla="*/ 109 w 131"/>
                  <a:gd name="T13" fmla="*/ 45 h 134"/>
                  <a:gd name="T14" fmla="*/ 110 w 131"/>
                  <a:gd name="T15" fmla="*/ 36 h 134"/>
                  <a:gd name="T16" fmla="*/ 90 w 131"/>
                  <a:gd name="T17" fmla="*/ 3 h 134"/>
                  <a:gd name="T18" fmla="*/ 58 w 131"/>
                  <a:gd name="T19" fmla="*/ 25 h 134"/>
                  <a:gd name="T20" fmla="*/ 56 w 131"/>
                  <a:gd name="T21" fmla="*/ 34 h 134"/>
                  <a:gd name="T22" fmla="*/ 59 w 131"/>
                  <a:gd name="T23" fmla="*/ 63 h 134"/>
                  <a:gd name="T24" fmla="*/ 58 w 131"/>
                  <a:gd name="T25" fmla="*/ 70 h 134"/>
                  <a:gd name="T26" fmla="*/ 58 w 131"/>
                  <a:gd name="T27" fmla="*/ 70 h 134"/>
                  <a:gd name="T28" fmla="*/ 19 w 131"/>
                  <a:gd name="T29" fmla="*/ 78 h 134"/>
                  <a:gd name="T30" fmla="*/ 12 w 131"/>
                  <a:gd name="T31" fmla="*/ 83 h 134"/>
                  <a:gd name="T32" fmla="*/ 2 w 131"/>
                  <a:gd name="T33" fmla="*/ 104 h 134"/>
                  <a:gd name="T34" fmla="*/ 4 w 131"/>
                  <a:gd name="T35" fmla="*/ 109 h 134"/>
                  <a:gd name="T36" fmla="*/ 66 w 131"/>
                  <a:gd name="T37" fmla="*/ 121 h 134"/>
                  <a:gd name="T38" fmla="*/ 127 w 131"/>
                  <a:gd name="T39" fmla="*/ 134 h 134"/>
                  <a:gd name="T40" fmla="*/ 131 w 131"/>
                  <a:gd name="T41" fmla="*/ 130 h 1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31" h="134">
                    <a:moveTo>
                      <a:pt x="131" y="130"/>
                    </a:moveTo>
                    <a:cubicBezTo>
                      <a:pt x="129" y="107"/>
                      <a:pt x="129" y="107"/>
                      <a:pt x="129" y="107"/>
                    </a:cubicBezTo>
                    <a:cubicBezTo>
                      <a:pt x="129" y="104"/>
                      <a:pt x="127" y="101"/>
                      <a:pt x="125" y="100"/>
                    </a:cubicBezTo>
                    <a:cubicBezTo>
                      <a:pt x="93" y="77"/>
                      <a:pt x="93" y="77"/>
                      <a:pt x="93" y="77"/>
                    </a:cubicBezTo>
                    <a:cubicBezTo>
                      <a:pt x="93" y="77"/>
                      <a:pt x="93" y="77"/>
                      <a:pt x="93" y="77"/>
                    </a:cubicBezTo>
                    <a:cubicBezTo>
                      <a:pt x="94" y="70"/>
                      <a:pt x="94" y="70"/>
                      <a:pt x="94" y="70"/>
                    </a:cubicBezTo>
                    <a:cubicBezTo>
                      <a:pt x="101" y="65"/>
                      <a:pt x="106" y="56"/>
                      <a:pt x="109" y="45"/>
                    </a:cubicBezTo>
                    <a:cubicBezTo>
                      <a:pt x="110" y="36"/>
                      <a:pt x="110" y="36"/>
                      <a:pt x="110" y="36"/>
                    </a:cubicBezTo>
                    <a:cubicBezTo>
                      <a:pt x="113" y="21"/>
                      <a:pt x="104" y="6"/>
                      <a:pt x="90" y="3"/>
                    </a:cubicBezTo>
                    <a:cubicBezTo>
                      <a:pt x="75" y="0"/>
                      <a:pt x="61" y="10"/>
                      <a:pt x="58" y="25"/>
                    </a:cubicBezTo>
                    <a:cubicBezTo>
                      <a:pt x="56" y="34"/>
                      <a:pt x="56" y="34"/>
                      <a:pt x="56" y="34"/>
                    </a:cubicBezTo>
                    <a:cubicBezTo>
                      <a:pt x="54" y="45"/>
                      <a:pt x="55" y="55"/>
                      <a:pt x="59" y="63"/>
                    </a:cubicBezTo>
                    <a:cubicBezTo>
                      <a:pt x="58" y="70"/>
                      <a:pt x="58" y="70"/>
                      <a:pt x="58" y="70"/>
                    </a:cubicBezTo>
                    <a:cubicBezTo>
                      <a:pt x="58" y="70"/>
                      <a:pt x="58" y="70"/>
                      <a:pt x="58" y="70"/>
                    </a:cubicBezTo>
                    <a:cubicBezTo>
                      <a:pt x="19" y="78"/>
                      <a:pt x="19" y="78"/>
                      <a:pt x="19" y="78"/>
                    </a:cubicBezTo>
                    <a:cubicBezTo>
                      <a:pt x="16" y="79"/>
                      <a:pt x="14" y="81"/>
                      <a:pt x="12" y="83"/>
                    </a:cubicBezTo>
                    <a:cubicBezTo>
                      <a:pt x="2" y="104"/>
                      <a:pt x="2" y="104"/>
                      <a:pt x="2" y="104"/>
                    </a:cubicBezTo>
                    <a:cubicBezTo>
                      <a:pt x="0" y="106"/>
                      <a:pt x="2" y="108"/>
                      <a:pt x="4" y="109"/>
                    </a:cubicBezTo>
                    <a:cubicBezTo>
                      <a:pt x="66" y="121"/>
                      <a:pt x="66" y="121"/>
                      <a:pt x="66" y="121"/>
                    </a:cubicBezTo>
                    <a:cubicBezTo>
                      <a:pt x="127" y="134"/>
                      <a:pt x="127" y="134"/>
                      <a:pt x="127" y="134"/>
                    </a:cubicBezTo>
                    <a:cubicBezTo>
                      <a:pt x="130" y="134"/>
                      <a:pt x="131" y="133"/>
                      <a:pt x="131" y="130"/>
                    </a:cubicBezTo>
                    <a:close/>
                  </a:path>
                </a:pathLst>
              </a:custGeom>
              <a:solidFill>
                <a:srgbClr val="62C3E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335" name="Freeform 173"/>
              <p:cNvSpPr>
                <a:spLocks noChangeArrowheads="1"/>
              </p:cNvSpPr>
              <p:nvPr/>
            </p:nvSpPr>
            <p:spPr bwMode="auto">
              <a:xfrm>
                <a:off x="1087438" y="387350"/>
                <a:ext cx="103188" cy="44450"/>
              </a:xfrm>
              <a:custGeom>
                <a:avLst/>
                <a:gdLst>
                  <a:gd name="T0" fmla="*/ 62 w 65"/>
                  <a:gd name="T1" fmla="*/ 28 h 28"/>
                  <a:gd name="T2" fmla="*/ 0 w 65"/>
                  <a:gd name="T3" fmla="*/ 16 h 28"/>
                  <a:gd name="T4" fmla="*/ 3 w 65"/>
                  <a:gd name="T5" fmla="*/ 0 h 28"/>
                  <a:gd name="T6" fmla="*/ 65 w 65"/>
                  <a:gd name="T7" fmla="*/ 13 h 28"/>
                  <a:gd name="T8" fmla="*/ 62 w 65"/>
                  <a:gd name="T9" fmla="*/ 28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5" h="28">
                    <a:moveTo>
                      <a:pt x="62" y="28"/>
                    </a:moveTo>
                    <a:lnTo>
                      <a:pt x="0" y="16"/>
                    </a:lnTo>
                    <a:lnTo>
                      <a:pt x="3" y="0"/>
                    </a:lnTo>
                    <a:lnTo>
                      <a:pt x="65" y="13"/>
                    </a:lnTo>
                    <a:lnTo>
                      <a:pt x="62" y="28"/>
                    </a:lnTo>
                    <a:close/>
                  </a:path>
                </a:pathLst>
              </a:custGeom>
              <a:solidFill>
                <a:srgbClr val="CFD6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336" name="Freeform 174"/>
              <p:cNvSpPr>
                <a:spLocks noChangeArrowheads="1"/>
              </p:cNvSpPr>
              <p:nvPr/>
            </p:nvSpPr>
            <p:spPr bwMode="auto">
              <a:xfrm>
                <a:off x="1079500" y="423862"/>
                <a:ext cx="103188" cy="44450"/>
              </a:xfrm>
              <a:custGeom>
                <a:avLst/>
                <a:gdLst>
                  <a:gd name="T0" fmla="*/ 62 w 65"/>
                  <a:gd name="T1" fmla="*/ 28 h 28"/>
                  <a:gd name="T2" fmla="*/ 0 w 65"/>
                  <a:gd name="T3" fmla="*/ 16 h 28"/>
                  <a:gd name="T4" fmla="*/ 3 w 65"/>
                  <a:gd name="T5" fmla="*/ 0 h 28"/>
                  <a:gd name="T6" fmla="*/ 65 w 65"/>
                  <a:gd name="T7" fmla="*/ 13 h 28"/>
                  <a:gd name="T8" fmla="*/ 62 w 65"/>
                  <a:gd name="T9" fmla="*/ 28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5" h="28">
                    <a:moveTo>
                      <a:pt x="62" y="28"/>
                    </a:moveTo>
                    <a:lnTo>
                      <a:pt x="0" y="16"/>
                    </a:lnTo>
                    <a:lnTo>
                      <a:pt x="3" y="0"/>
                    </a:lnTo>
                    <a:lnTo>
                      <a:pt x="65" y="13"/>
                    </a:lnTo>
                    <a:lnTo>
                      <a:pt x="62" y="28"/>
                    </a:lnTo>
                    <a:close/>
                  </a:path>
                </a:pathLst>
              </a:custGeom>
              <a:solidFill>
                <a:srgbClr val="CFD6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337" name="Freeform 175"/>
              <p:cNvSpPr>
                <a:spLocks noChangeArrowheads="1"/>
              </p:cNvSpPr>
              <p:nvPr/>
            </p:nvSpPr>
            <p:spPr bwMode="auto">
              <a:xfrm>
                <a:off x="1095375" y="466725"/>
                <a:ext cx="53975" cy="34925"/>
              </a:xfrm>
              <a:custGeom>
                <a:avLst/>
                <a:gdLst>
                  <a:gd name="T0" fmla="*/ 31 w 34"/>
                  <a:gd name="T1" fmla="*/ 22 h 22"/>
                  <a:gd name="T2" fmla="*/ 0 w 34"/>
                  <a:gd name="T3" fmla="*/ 16 h 22"/>
                  <a:gd name="T4" fmla="*/ 3 w 34"/>
                  <a:gd name="T5" fmla="*/ 0 h 22"/>
                  <a:gd name="T6" fmla="*/ 34 w 34"/>
                  <a:gd name="T7" fmla="*/ 6 h 22"/>
                  <a:gd name="T8" fmla="*/ 31 w 34"/>
                  <a:gd name="T9" fmla="*/ 22 h 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" h="22">
                    <a:moveTo>
                      <a:pt x="31" y="22"/>
                    </a:moveTo>
                    <a:lnTo>
                      <a:pt x="0" y="16"/>
                    </a:lnTo>
                    <a:lnTo>
                      <a:pt x="3" y="0"/>
                    </a:lnTo>
                    <a:lnTo>
                      <a:pt x="34" y="6"/>
                    </a:lnTo>
                    <a:lnTo>
                      <a:pt x="31" y="22"/>
                    </a:lnTo>
                    <a:close/>
                  </a:path>
                </a:pathLst>
              </a:custGeom>
              <a:solidFill>
                <a:srgbClr val="CFD6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338" name="Freeform 176"/>
              <p:cNvSpPr>
                <a:spLocks noChangeArrowheads="1"/>
              </p:cNvSpPr>
              <p:nvPr/>
            </p:nvSpPr>
            <p:spPr bwMode="auto">
              <a:xfrm>
                <a:off x="1087438" y="434975"/>
                <a:ext cx="11113" cy="9525"/>
              </a:xfrm>
              <a:custGeom>
                <a:avLst/>
                <a:gdLst>
                  <a:gd name="T0" fmla="*/ 14 w 14"/>
                  <a:gd name="T1" fmla="*/ 8 h 14"/>
                  <a:gd name="T2" fmla="*/ 6 w 14"/>
                  <a:gd name="T3" fmla="*/ 13 h 14"/>
                  <a:gd name="T4" fmla="*/ 1 w 14"/>
                  <a:gd name="T5" fmla="*/ 5 h 14"/>
                  <a:gd name="T6" fmla="*/ 8 w 14"/>
                  <a:gd name="T7" fmla="*/ 0 h 14"/>
                  <a:gd name="T8" fmla="*/ 14 w 14"/>
                  <a:gd name="T9" fmla="*/ 8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" h="14">
                    <a:moveTo>
                      <a:pt x="14" y="8"/>
                    </a:moveTo>
                    <a:cubicBezTo>
                      <a:pt x="13" y="12"/>
                      <a:pt x="9" y="14"/>
                      <a:pt x="6" y="13"/>
                    </a:cubicBezTo>
                    <a:cubicBezTo>
                      <a:pt x="2" y="12"/>
                      <a:pt x="0" y="9"/>
                      <a:pt x="1" y="5"/>
                    </a:cubicBezTo>
                    <a:cubicBezTo>
                      <a:pt x="1" y="2"/>
                      <a:pt x="5" y="0"/>
                      <a:pt x="8" y="0"/>
                    </a:cubicBezTo>
                    <a:cubicBezTo>
                      <a:pt x="12" y="1"/>
                      <a:pt x="14" y="4"/>
                      <a:pt x="14" y="8"/>
                    </a:cubicBezTo>
                    <a:close/>
                  </a:path>
                </a:pathLst>
              </a:custGeom>
              <a:solidFill>
                <a:srgbClr val="0E345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339" name="Freeform 177"/>
              <p:cNvSpPr>
                <a:spLocks noChangeArrowheads="1"/>
              </p:cNvSpPr>
              <p:nvPr/>
            </p:nvSpPr>
            <p:spPr bwMode="auto">
              <a:xfrm>
                <a:off x="1112838" y="439737"/>
                <a:ext cx="11113" cy="9525"/>
              </a:xfrm>
              <a:custGeom>
                <a:avLst/>
                <a:gdLst>
                  <a:gd name="T0" fmla="*/ 14 w 15"/>
                  <a:gd name="T1" fmla="*/ 8 h 14"/>
                  <a:gd name="T2" fmla="*/ 6 w 15"/>
                  <a:gd name="T3" fmla="*/ 13 h 14"/>
                  <a:gd name="T4" fmla="*/ 1 w 15"/>
                  <a:gd name="T5" fmla="*/ 5 h 14"/>
                  <a:gd name="T6" fmla="*/ 9 w 15"/>
                  <a:gd name="T7" fmla="*/ 0 h 14"/>
                  <a:gd name="T8" fmla="*/ 14 w 15"/>
                  <a:gd name="T9" fmla="*/ 8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5" h="14">
                    <a:moveTo>
                      <a:pt x="14" y="8"/>
                    </a:moveTo>
                    <a:cubicBezTo>
                      <a:pt x="13" y="12"/>
                      <a:pt x="10" y="14"/>
                      <a:pt x="6" y="13"/>
                    </a:cubicBezTo>
                    <a:cubicBezTo>
                      <a:pt x="3" y="12"/>
                      <a:pt x="0" y="9"/>
                      <a:pt x="1" y="5"/>
                    </a:cubicBezTo>
                    <a:cubicBezTo>
                      <a:pt x="2" y="2"/>
                      <a:pt x="5" y="0"/>
                      <a:pt x="9" y="0"/>
                    </a:cubicBezTo>
                    <a:cubicBezTo>
                      <a:pt x="12" y="1"/>
                      <a:pt x="15" y="4"/>
                      <a:pt x="14" y="8"/>
                    </a:cubicBezTo>
                    <a:close/>
                  </a:path>
                </a:pathLst>
              </a:custGeom>
              <a:solidFill>
                <a:srgbClr val="0E345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340" name="Freeform 178"/>
              <p:cNvSpPr>
                <a:spLocks noChangeArrowheads="1"/>
              </p:cNvSpPr>
              <p:nvPr/>
            </p:nvSpPr>
            <p:spPr bwMode="auto">
              <a:xfrm>
                <a:off x="1100138" y="436562"/>
                <a:ext cx="9525" cy="9525"/>
              </a:xfrm>
              <a:custGeom>
                <a:avLst/>
                <a:gdLst>
                  <a:gd name="T0" fmla="*/ 14 w 14"/>
                  <a:gd name="T1" fmla="*/ 8 h 14"/>
                  <a:gd name="T2" fmla="*/ 6 w 14"/>
                  <a:gd name="T3" fmla="*/ 14 h 14"/>
                  <a:gd name="T4" fmla="*/ 1 w 14"/>
                  <a:gd name="T5" fmla="*/ 6 h 14"/>
                  <a:gd name="T6" fmla="*/ 9 w 14"/>
                  <a:gd name="T7" fmla="*/ 1 h 14"/>
                  <a:gd name="T8" fmla="*/ 14 w 14"/>
                  <a:gd name="T9" fmla="*/ 8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" h="14">
                    <a:moveTo>
                      <a:pt x="14" y="8"/>
                    </a:moveTo>
                    <a:cubicBezTo>
                      <a:pt x="13" y="12"/>
                      <a:pt x="10" y="14"/>
                      <a:pt x="6" y="14"/>
                    </a:cubicBezTo>
                    <a:cubicBezTo>
                      <a:pt x="2" y="13"/>
                      <a:pt x="0" y="9"/>
                      <a:pt x="1" y="6"/>
                    </a:cubicBezTo>
                    <a:cubicBezTo>
                      <a:pt x="2" y="2"/>
                      <a:pt x="5" y="0"/>
                      <a:pt x="9" y="1"/>
                    </a:cubicBezTo>
                    <a:cubicBezTo>
                      <a:pt x="12" y="1"/>
                      <a:pt x="14" y="5"/>
                      <a:pt x="14" y="8"/>
                    </a:cubicBezTo>
                    <a:close/>
                  </a:path>
                </a:pathLst>
              </a:custGeom>
              <a:solidFill>
                <a:srgbClr val="0E345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341" name="Freeform 179"/>
              <p:cNvSpPr>
                <a:spLocks noChangeArrowheads="1"/>
              </p:cNvSpPr>
              <p:nvPr/>
            </p:nvSpPr>
            <p:spPr bwMode="auto">
              <a:xfrm>
                <a:off x="1125538" y="441325"/>
                <a:ext cx="9525" cy="11113"/>
              </a:xfrm>
              <a:custGeom>
                <a:avLst/>
                <a:gdLst>
                  <a:gd name="T0" fmla="*/ 14 w 15"/>
                  <a:gd name="T1" fmla="*/ 8 h 14"/>
                  <a:gd name="T2" fmla="*/ 6 w 15"/>
                  <a:gd name="T3" fmla="*/ 14 h 14"/>
                  <a:gd name="T4" fmla="*/ 1 w 15"/>
                  <a:gd name="T5" fmla="*/ 6 h 14"/>
                  <a:gd name="T6" fmla="*/ 9 w 15"/>
                  <a:gd name="T7" fmla="*/ 1 h 14"/>
                  <a:gd name="T8" fmla="*/ 14 w 15"/>
                  <a:gd name="T9" fmla="*/ 8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5" h="14">
                    <a:moveTo>
                      <a:pt x="14" y="8"/>
                    </a:moveTo>
                    <a:cubicBezTo>
                      <a:pt x="13" y="12"/>
                      <a:pt x="10" y="14"/>
                      <a:pt x="6" y="14"/>
                    </a:cubicBezTo>
                    <a:cubicBezTo>
                      <a:pt x="3" y="13"/>
                      <a:pt x="0" y="9"/>
                      <a:pt x="1" y="6"/>
                    </a:cubicBezTo>
                    <a:cubicBezTo>
                      <a:pt x="2" y="2"/>
                      <a:pt x="5" y="0"/>
                      <a:pt x="9" y="1"/>
                    </a:cubicBezTo>
                    <a:cubicBezTo>
                      <a:pt x="12" y="1"/>
                      <a:pt x="15" y="5"/>
                      <a:pt x="14" y="8"/>
                    </a:cubicBezTo>
                    <a:close/>
                  </a:path>
                </a:pathLst>
              </a:custGeom>
              <a:solidFill>
                <a:srgbClr val="0E345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342" name="Freeform 180"/>
              <p:cNvSpPr>
                <a:spLocks noChangeArrowheads="1"/>
              </p:cNvSpPr>
              <p:nvPr/>
            </p:nvSpPr>
            <p:spPr bwMode="auto">
              <a:xfrm>
                <a:off x="1095375" y="396875"/>
                <a:ext cx="11113" cy="9525"/>
              </a:xfrm>
              <a:custGeom>
                <a:avLst/>
                <a:gdLst>
                  <a:gd name="T0" fmla="*/ 14 w 15"/>
                  <a:gd name="T1" fmla="*/ 9 h 14"/>
                  <a:gd name="T2" fmla="*/ 6 w 15"/>
                  <a:gd name="T3" fmla="*/ 14 h 14"/>
                  <a:gd name="T4" fmla="*/ 1 w 15"/>
                  <a:gd name="T5" fmla="*/ 6 h 14"/>
                  <a:gd name="T6" fmla="*/ 9 w 15"/>
                  <a:gd name="T7" fmla="*/ 1 h 14"/>
                  <a:gd name="T8" fmla="*/ 14 w 15"/>
                  <a:gd name="T9" fmla="*/ 9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5" h="14">
                    <a:moveTo>
                      <a:pt x="14" y="9"/>
                    </a:moveTo>
                    <a:cubicBezTo>
                      <a:pt x="13" y="12"/>
                      <a:pt x="10" y="14"/>
                      <a:pt x="6" y="14"/>
                    </a:cubicBezTo>
                    <a:cubicBezTo>
                      <a:pt x="3" y="13"/>
                      <a:pt x="0" y="10"/>
                      <a:pt x="1" y="6"/>
                    </a:cubicBezTo>
                    <a:cubicBezTo>
                      <a:pt x="2" y="2"/>
                      <a:pt x="5" y="0"/>
                      <a:pt x="9" y="1"/>
                    </a:cubicBezTo>
                    <a:cubicBezTo>
                      <a:pt x="12" y="2"/>
                      <a:pt x="15" y="5"/>
                      <a:pt x="14" y="9"/>
                    </a:cubicBezTo>
                    <a:close/>
                  </a:path>
                </a:pathLst>
              </a:custGeom>
              <a:solidFill>
                <a:srgbClr val="0E345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343" name="Freeform 181"/>
              <p:cNvSpPr>
                <a:spLocks noChangeArrowheads="1"/>
              </p:cNvSpPr>
              <p:nvPr/>
            </p:nvSpPr>
            <p:spPr bwMode="auto">
              <a:xfrm>
                <a:off x="1144588" y="406400"/>
                <a:ext cx="11113" cy="11113"/>
              </a:xfrm>
              <a:custGeom>
                <a:avLst/>
                <a:gdLst>
                  <a:gd name="T0" fmla="*/ 14 w 14"/>
                  <a:gd name="T1" fmla="*/ 9 h 14"/>
                  <a:gd name="T2" fmla="*/ 6 w 14"/>
                  <a:gd name="T3" fmla="*/ 14 h 14"/>
                  <a:gd name="T4" fmla="*/ 1 w 14"/>
                  <a:gd name="T5" fmla="*/ 6 h 14"/>
                  <a:gd name="T6" fmla="*/ 8 w 14"/>
                  <a:gd name="T7" fmla="*/ 1 h 14"/>
                  <a:gd name="T8" fmla="*/ 14 w 14"/>
                  <a:gd name="T9" fmla="*/ 9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" h="14">
                    <a:moveTo>
                      <a:pt x="14" y="9"/>
                    </a:moveTo>
                    <a:cubicBezTo>
                      <a:pt x="13" y="12"/>
                      <a:pt x="9" y="14"/>
                      <a:pt x="6" y="14"/>
                    </a:cubicBezTo>
                    <a:cubicBezTo>
                      <a:pt x="2" y="13"/>
                      <a:pt x="0" y="9"/>
                      <a:pt x="1" y="6"/>
                    </a:cubicBezTo>
                    <a:cubicBezTo>
                      <a:pt x="1" y="2"/>
                      <a:pt x="5" y="0"/>
                      <a:pt x="8" y="1"/>
                    </a:cubicBezTo>
                    <a:cubicBezTo>
                      <a:pt x="12" y="2"/>
                      <a:pt x="14" y="5"/>
                      <a:pt x="14" y="9"/>
                    </a:cubicBezTo>
                    <a:close/>
                  </a:path>
                </a:pathLst>
              </a:custGeom>
              <a:solidFill>
                <a:srgbClr val="0E345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344" name="Freeform 182"/>
              <p:cNvSpPr>
                <a:spLocks noChangeArrowheads="1"/>
              </p:cNvSpPr>
              <p:nvPr/>
            </p:nvSpPr>
            <p:spPr bwMode="auto">
              <a:xfrm>
                <a:off x="1120775" y="401637"/>
                <a:ext cx="9525" cy="11113"/>
              </a:xfrm>
              <a:custGeom>
                <a:avLst/>
                <a:gdLst>
                  <a:gd name="T0" fmla="*/ 13 w 14"/>
                  <a:gd name="T1" fmla="*/ 9 h 14"/>
                  <a:gd name="T2" fmla="*/ 6 w 14"/>
                  <a:gd name="T3" fmla="*/ 14 h 14"/>
                  <a:gd name="T4" fmla="*/ 0 w 14"/>
                  <a:gd name="T5" fmla="*/ 6 h 14"/>
                  <a:gd name="T6" fmla="*/ 8 w 14"/>
                  <a:gd name="T7" fmla="*/ 1 h 14"/>
                  <a:gd name="T8" fmla="*/ 13 w 14"/>
                  <a:gd name="T9" fmla="*/ 9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" h="14">
                    <a:moveTo>
                      <a:pt x="13" y="9"/>
                    </a:moveTo>
                    <a:cubicBezTo>
                      <a:pt x="13" y="12"/>
                      <a:pt x="9" y="14"/>
                      <a:pt x="6" y="14"/>
                    </a:cubicBezTo>
                    <a:cubicBezTo>
                      <a:pt x="2" y="13"/>
                      <a:pt x="0" y="10"/>
                      <a:pt x="0" y="6"/>
                    </a:cubicBezTo>
                    <a:cubicBezTo>
                      <a:pt x="1" y="2"/>
                      <a:pt x="5" y="0"/>
                      <a:pt x="8" y="1"/>
                    </a:cubicBezTo>
                    <a:cubicBezTo>
                      <a:pt x="12" y="2"/>
                      <a:pt x="14" y="5"/>
                      <a:pt x="13" y="9"/>
                    </a:cubicBezTo>
                    <a:close/>
                  </a:path>
                </a:pathLst>
              </a:custGeom>
              <a:solidFill>
                <a:srgbClr val="0E345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345" name="Freeform 183"/>
              <p:cNvSpPr>
                <a:spLocks noChangeArrowheads="1"/>
              </p:cNvSpPr>
              <p:nvPr/>
            </p:nvSpPr>
            <p:spPr bwMode="auto">
              <a:xfrm>
                <a:off x="1108075" y="400050"/>
                <a:ext cx="9525" cy="9525"/>
              </a:xfrm>
              <a:custGeom>
                <a:avLst/>
                <a:gdLst>
                  <a:gd name="T0" fmla="*/ 13 w 14"/>
                  <a:gd name="T1" fmla="*/ 8 h 14"/>
                  <a:gd name="T2" fmla="*/ 5 w 14"/>
                  <a:gd name="T3" fmla="*/ 13 h 14"/>
                  <a:gd name="T4" fmla="*/ 0 w 14"/>
                  <a:gd name="T5" fmla="*/ 6 h 14"/>
                  <a:gd name="T6" fmla="*/ 8 w 14"/>
                  <a:gd name="T7" fmla="*/ 0 h 14"/>
                  <a:gd name="T8" fmla="*/ 13 w 14"/>
                  <a:gd name="T9" fmla="*/ 8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" h="14">
                    <a:moveTo>
                      <a:pt x="13" y="8"/>
                    </a:moveTo>
                    <a:cubicBezTo>
                      <a:pt x="12" y="12"/>
                      <a:pt x="9" y="14"/>
                      <a:pt x="5" y="13"/>
                    </a:cubicBezTo>
                    <a:cubicBezTo>
                      <a:pt x="2" y="13"/>
                      <a:pt x="0" y="9"/>
                      <a:pt x="0" y="6"/>
                    </a:cubicBezTo>
                    <a:cubicBezTo>
                      <a:pt x="1" y="2"/>
                      <a:pt x="5" y="0"/>
                      <a:pt x="8" y="0"/>
                    </a:cubicBezTo>
                    <a:cubicBezTo>
                      <a:pt x="12" y="1"/>
                      <a:pt x="14" y="5"/>
                      <a:pt x="13" y="8"/>
                    </a:cubicBezTo>
                    <a:close/>
                  </a:path>
                </a:pathLst>
              </a:custGeom>
              <a:solidFill>
                <a:srgbClr val="0E345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346" name="Freeform 184"/>
              <p:cNvSpPr>
                <a:spLocks noChangeArrowheads="1"/>
              </p:cNvSpPr>
              <p:nvPr/>
            </p:nvSpPr>
            <p:spPr bwMode="auto">
              <a:xfrm>
                <a:off x="1133475" y="404812"/>
                <a:ext cx="9525" cy="9525"/>
              </a:xfrm>
              <a:custGeom>
                <a:avLst/>
                <a:gdLst>
                  <a:gd name="T0" fmla="*/ 13 w 14"/>
                  <a:gd name="T1" fmla="*/ 8 h 14"/>
                  <a:gd name="T2" fmla="*/ 6 w 14"/>
                  <a:gd name="T3" fmla="*/ 13 h 14"/>
                  <a:gd name="T4" fmla="*/ 1 w 14"/>
                  <a:gd name="T5" fmla="*/ 5 h 14"/>
                  <a:gd name="T6" fmla="*/ 8 w 14"/>
                  <a:gd name="T7" fmla="*/ 0 h 14"/>
                  <a:gd name="T8" fmla="*/ 13 w 14"/>
                  <a:gd name="T9" fmla="*/ 8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" h="14">
                    <a:moveTo>
                      <a:pt x="13" y="8"/>
                    </a:moveTo>
                    <a:cubicBezTo>
                      <a:pt x="13" y="12"/>
                      <a:pt x="9" y="14"/>
                      <a:pt x="6" y="13"/>
                    </a:cubicBezTo>
                    <a:cubicBezTo>
                      <a:pt x="2" y="12"/>
                      <a:pt x="0" y="9"/>
                      <a:pt x="1" y="5"/>
                    </a:cubicBezTo>
                    <a:cubicBezTo>
                      <a:pt x="1" y="2"/>
                      <a:pt x="5" y="0"/>
                      <a:pt x="8" y="0"/>
                    </a:cubicBezTo>
                    <a:cubicBezTo>
                      <a:pt x="12" y="1"/>
                      <a:pt x="14" y="5"/>
                      <a:pt x="13" y="8"/>
                    </a:cubicBezTo>
                    <a:close/>
                  </a:path>
                </a:pathLst>
              </a:custGeom>
              <a:solidFill>
                <a:srgbClr val="0E345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347" name="Freeform 185"/>
              <p:cNvSpPr>
                <a:spLocks noChangeArrowheads="1"/>
              </p:cNvSpPr>
              <p:nvPr/>
            </p:nvSpPr>
            <p:spPr bwMode="auto">
              <a:xfrm>
                <a:off x="1109663" y="477837"/>
                <a:ext cx="26988" cy="12700"/>
              </a:xfrm>
              <a:custGeom>
                <a:avLst/>
                <a:gdLst>
                  <a:gd name="T0" fmla="*/ 16 w 17"/>
                  <a:gd name="T1" fmla="*/ 8 h 8"/>
                  <a:gd name="T2" fmla="*/ 0 w 17"/>
                  <a:gd name="T3" fmla="*/ 4 h 8"/>
                  <a:gd name="T4" fmla="*/ 1 w 17"/>
                  <a:gd name="T5" fmla="*/ 0 h 8"/>
                  <a:gd name="T6" fmla="*/ 17 w 17"/>
                  <a:gd name="T7" fmla="*/ 3 h 8"/>
                  <a:gd name="T8" fmla="*/ 16 w 17"/>
                  <a:gd name="T9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7" h="8">
                    <a:moveTo>
                      <a:pt x="16" y="8"/>
                    </a:moveTo>
                    <a:lnTo>
                      <a:pt x="0" y="4"/>
                    </a:lnTo>
                    <a:lnTo>
                      <a:pt x="1" y="0"/>
                    </a:lnTo>
                    <a:lnTo>
                      <a:pt x="17" y="3"/>
                    </a:lnTo>
                    <a:lnTo>
                      <a:pt x="16" y="8"/>
                    </a:lnTo>
                    <a:close/>
                  </a:path>
                </a:pathLst>
              </a:custGeom>
              <a:solidFill>
                <a:srgbClr val="EF855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348" name="Freeform 186"/>
              <p:cNvSpPr>
                <a:spLocks noChangeArrowheads="1"/>
              </p:cNvSpPr>
              <p:nvPr/>
            </p:nvSpPr>
            <p:spPr bwMode="auto">
              <a:xfrm>
                <a:off x="441325" y="0"/>
                <a:ext cx="174625" cy="307975"/>
              </a:xfrm>
              <a:custGeom>
                <a:avLst/>
                <a:gdLst>
                  <a:gd name="T0" fmla="*/ 243 w 243"/>
                  <a:gd name="T1" fmla="*/ 14 h 427"/>
                  <a:gd name="T2" fmla="*/ 0 w 243"/>
                  <a:gd name="T3" fmla="*/ 45 h 427"/>
                  <a:gd name="T4" fmla="*/ 171 w 243"/>
                  <a:gd name="T5" fmla="*/ 427 h 427"/>
                  <a:gd name="T6" fmla="*/ 243 w 243"/>
                  <a:gd name="T7" fmla="*/ 14 h 4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43" h="427">
                    <a:moveTo>
                      <a:pt x="243" y="14"/>
                    </a:moveTo>
                    <a:cubicBezTo>
                      <a:pt x="161" y="0"/>
                      <a:pt x="76" y="11"/>
                      <a:pt x="0" y="45"/>
                    </a:cubicBezTo>
                    <a:cubicBezTo>
                      <a:pt x="171" y="427"/>
                      <a:pt x="171" y="427"/>
                      <a:pt x="171" y="427"/>
                    </a:cubicBezTo>
                    <a:lnTo>
                      <a:pt x="243" y="1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349" name="Freeform 187"/>
              <p:cNvSpPr>
                <a:spLocks noChangeArrowheads="1"/>
              </p:cNvSpPr>
              <p:nvPr/>
            </p:nvSpPr>
            <p:spPr bwMode="auto">
              <a:xfrm>
                <a:off x="565150" y="11112"/>
                <a:ext cx="307975" cy="322263"/>
              </a:xfrm>
              <a:custGeom>
                <a:avLst/>
                <a:gdLst>
                  <a:gd name="T0" fmla="*/ 417 w 428"/>
                  <a:gd name="T1" fmla="*/ 448 h 448"/>
                  <a:gd name="T2" fmla="*/ 261 w 428"/>
                  <a:gd name="T3" fmla="*/ 86 h 448"/>
                  <a:gd name="T4" fmla="*/ 72 w 428"/>
                  <a:gd name="T5" fmla="*/ 0 h 448"/>
                  <a:gd name="T6" fmla="*/ 0 w 428"/>
                  <a:gd name="T7" fmla="*/ 413 h 448"/>
                  <a:gd name="T8" fmla="*/ 417 w 428"/>
                  <a:gd name="T9" fmla="*/ 448 h 4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28" h="448">
                    <a:moveTo>
                      <a:pt x="417" y="448"/>
                    </a:moveTo>
                    <a:cubicBezTo>
                      <a:pt x="428" y="314"/>
                      <a:pt x="374" y="176"/>
                      <a:pt x="261" y="86"/>
                    </a:cubicBezTo>
                    <a:cubicBezTo>
                      <a:pt x="204" y="40"/>
                      <a:pt x="139" y="12"/>
                      <a:pt x="72" y="0"/>
                    </a:cubicBezTo>
                    <a:cubicBezTo>
                      <a:pt x="0" y="413"/>
                      <a:pt x="0" y="413"/>
                      <a:pt x="0" y="413"/>
                    </a:cubicBezTo>
                    <a:cubicBezTo>
                      <a:pt x="417" y="448"/>
                      <a:pt x="417" y="448"/>
                      <a:pt x="417" y="448"/>
                    </a:cubicBezTo>
                  </a:path>
                </a:pathLst>
              </a:custGeom>
              <a:solidFill>
                <a:srgbClr val="7AADB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350" name="Freeform 188"/>
              <p:cNvSpPr>
                <a:spLocks noChangeArrowheads="1"/>
              </p:cNvSpPr>
              <p:nvPr/>
            </p:nvSpPr>
            <p:spPr bwMode="auto">
              <a:xfrm>
                <a:off x="522288" y="307975"/>
                <a:ext cx="342900" cy="312738"/>
              </a:xfrm>
              <a:custGeom>
                <a:avLst/>
                <a:gdLst>
                  <a:gd name="T0" fmla="*/ 0 w 476"/>
                  <a:gd name="T1" fmla="*/ 414 h 434"/>
                  <a:gd name="T2" fmla="*/ 385 w 476"/>
                  <a:gd name="T3" fmla="*/ 261 h 434"/>
                  <a:gd name="T4" fmla="*/ 476 w 476"/>
                  <a:gd name="T5" fmla="*/ 35 h 434"/>
                  <a:gd name="T6" fmla="*/ 59 w 476"/>
                  <a:gd name="T7" fmla="*/ 0 h 434"/>
                  <a:gd name="T8" fmla="*/ 0 w 476"/>
                  <a:gd name="T9" fmla="*/ 414 h 4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76" h="434">
                    <a:moveTo>
                      <a:pt x="0" y="414"/>
                    </a:moveTo>
                    <a:cubicBezTo>
                      <a:pt x="141" y="434"/>
                      <a:pt x="290" y="381"/>
                      <a:pt x="385" y="261"/>
                    </a:cubicBezTo>
                    <a:cubicBezTo>
                      <a:pt x="439" y="194"/>
                      <a:pt x="469" y="115"/>
                      <a:pt x="476" y="35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0" y="414"/>
                      <a:pt x="0" y="414"/>
                      <a:pt x="0" y="414"/>
                    </a:cubicBezTo>
                  </a:path>
                </a:pathLst>
              </a:custGeom>
              <a:solidFill>
                <a:srgbClr val="0E345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351" name="Freeform 189"/>
              <p:cNvSpPr>
                <a:spLocks noChangeArrowheads="1"/>
              </p:cNvSpPr>
              <p:nvPr/>
            </p:nvSpPr>
            <p:spPr bwMode="auto">
              <a:xfrm>
                <a:off x="225425" y="33337"/>
                <a:ext cx="339725" cy="573088"/>
              </a:xfrm>
              <a:custGeom>
                <a:avLst/>
                <a:gdLst>
                  <a:gd name="T0" fmla="*/ 210 w 472"/>
                  <a:gd name="T1" fmla="*/ 709 h 796"/>
                  <a:gd name="T2" fmla="*/ 413 w 472"/>
                  <a:gd name="T3" fmla="*/ 796 h 796"/>
                  <a:gd name="T4" fmla="*/ 472 w 472"/>
                  <a:gd name="T5" fmla="*/ 382 h 796"/>
                  <a:gd name="T6" fmla="*/ 301 w 472"/>
                  <a:gd name="T7" fmla="*/ 0 h 796"/>
                  <a:gd name="T8" fmla="*/ 145 w 472"/>
                  <a:gd name="T9" fmla="*/ 120 h 796"/>
                  <a:gd name="T10" fmla="*/ 210 w 472"/>
                  <a:gd name="T11" fmla="*/ 709 h 7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72" h="796">
                    <a:moveTo>
                      <a:pt x="210" y="709"/>
                    </a:moveTo>
                    <a:cubicBezTo>
                      <a:pt x="271" y="757"/>
                      <a:pt x="341" y="786"/>
                      <a:pt x="413" y="796"/>
                    </a:cubicBezTo>
                    <a:cubicBezTo>
                      <a:pt x="472" y="382"/>
                      <a:pt x="472" y="382"/>
                      <a:pt x="472" y="382"/>
                    </a:cubicBezTo>
                    <a:cubicBezTo>
                      <a:pt x="301" y="0"/>
                      <a:pt x="301" y="0"/>
                      <a:pt x="301" y="0"/>
                    </a:cubicBezTo>
                    <a:cubicBezTo>
                      <a:pt x="242" y="26"/>
                      <a:pt x="188" y="66"/>
                      <a:pt x="145" y="120"/>
                    </a:cubicBezTo>
                    <a:cubicBezTo>
                      <a:pt x="0" y="301"/>
                      <a:pt x="29" y="564"/>
                      <a:pt x="210" y="709"/>
                    </a:cubicBezTo>
                    <a:close/>
                  </a:path>
                </a:pathLst>
              </a:custGeom>
              <a:solidFill>
                <a:srgbClr val="EF463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352" name="Freeform 190"/>
              <p:cNvSpPr>
                <a:spLocks noEditPoints="1" noChangeArrowheads="1"/>
              </p:cNvSpPr>
              <p:nvPr/>
            </p:nvSpPr>
            <p:spPr bwMode="auto">
              <a:xfrm>
                <a:off x="171450" y="244475"/>
                <a:ext cx="349250" cy="341313"/>
              </a:xfrm>
              <a:custGeom>
                <a:avLst/>
                <a:gdLst>
                  <a:gd name="T0" fmla="*/ 163 w 220"/>
                  <a:gd name="T1" fmla="*/ 0 h 215"/>
                  <a:gd name="T2" fmla="*/ 149 w 220"/>
                  <a:gd name="T3" fmla="*/ 2 h 215"/>
                  <a:gd name="T4" fmla="*/ 0 w 220"/>
                  <a:gd name="T5" fmla="*/ 25 h 215"/>
                  <a:gd name="T6" fmla="*/ 30 w 220"/>
                  <a:gd name="T7" fmla="*/ 215 h 215"/>
                  <a:gd name="T8" fmla="*/ 220 w 220"/>
                  <a:gd name="T9" fmla="*/ 185 h 215"/>
                  <a:gd name="T10" fmla="*/ 196 w 220"/>
                  <a:gd name="T11" fmla="*/ 36 h 215"/>
                  <a:gd name="T12" fmla="*/ 194 w 220"/>
                  <a:gd name="T13" fmla="*/ 22 h 215"/>
                  <a:gd name="T14" fmla="*/ 163 w 220"/>
                  <a:gd name="T15" fmla="*/ 0 h 215"/>
                  <a:gd name="T16" fmla="*/ 212 w 220"/>
                  <a:gd name="T17" fmla="*/ 179 h 215"/>
                  <a:gd name="T18" fmla="*/ 198 w 220"/>
                  <a:gd name="T19" fmla="*/ 181 h 215"/>
                  <a:gd name="T20" fmla="*/ 196 w 220"/>
                  <a:gd name="T21" fmla="*/ 168 h 215"/>
                  <a:gd name="T22" fmla="*/ 210 w 220"/>
                  <a:gd name="T23" fmla="*/ 166 h 215"/>
                  <a:gd name="T24" fmla="*/ 212 w 220"/>
                  <a:gd name="T25" fmla="*/ 179 h 2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20" h="215">
                    <a:moveTo>
                      <a:pt x="163" y="0"/>
                    </a:moveTo>
                    <a:lnTo>
                      <a:pt x="149" y="2"/>
                    </a:lnTo>
                    <a:lnTo>
                      <a:pt x="0" y="25"/>
                    </a:lnTo>
                    <a:lnTo>
                      <a:pt x="30" y="215"/>
                    </a:lnTo>
                    <a:lnTo>
                      <a:pt x="220" y="185"/>
                    </a:lnTo>
                    <a:lnTo>
                      <a:pt x="196" y="36"/>
                    </a:lnTo>
                    <a:lnTo>
                      <a:pt x="194" y="22"/>
                    </a:lnTo>
                    <a:lnTo>
                      <a:pt x="163" y="0"/>
                    </a:lnTo>
                    <a:close/>
                    <a:moveTo>
                      <a:pt x="212" y="179"/>
                    </a:moveTo>
                    <a:lnTo>
                      <a:pt x="198" y="181"/>
                    </a:lnTo>
                    <a:lnTo>
                      <a:pt x="196" y="168"/>
                    </a:lnTo>
                    <a:lnTo>
                      <a:pt x="210" y="166"/>
                    </a:lnTo>
                    <a:lnTo>
                      <a:pt x="212" y="179"/>
                    </a:lnTo>
                    <a:close/>
                  </a:path>
                </a:pathLst>
              </a:custGeom>
              <a:solidFill>
                <a:srgbClr val="0E345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353" name="Freeform 191"/>
              <p:cNvSpPr>
                <a:spLocks noChangeArrowheads="1"/>
              </p:cNvSpPr>
              <p:nvPr/>
            </p:nvSpPr>
            <p:spPr bwMode="auto">
              <a:xfrm>
                <a:off x="246063" y="249237"/>
                <a:ext cx="168275" cy="130175"/>
              </a:xfrm>
              <a:custGeom>
                <a:avLst/>
                <a:gdLst>
                  <a:gd name="T0" fmla="*/ 106 w 106"/>
                  <a:gd name="T1" fmla="*/ 67 h 82"/>
                  <a:gd name="T2" fmla="*/ 11 w 106"/>
                  <a:gd name="T3" fmla="*/ 82 h 82"/>
                  <a:gd name="T4" fmla="*/ 0 w 106"/>
                  <a:gd name="T5" fmla="*/ 15 h 82"/>
                  <a:gd name="T6" fmla="*/ 95 w 106"/>
                  <a:gd name="T7" fmla="*/ 0 h 82"/>
                  <a:gd name="T8" fmla="*/ 106 w 106"/>
                  <a:gd name="T9" fmla="*/ 67 h 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6" h="82">
                    <a:moveTo>
                      <a:pt x="106" y="67"/>
                    </a:moveTo>
                    <a:lnTo>
                      <a:pt x="11" y="82"/>
                    </a:lnTo>
                    <a:lnTo>
                      <a:pt x="0" y="15"/>
                    </a:lnTo>
                    <a:lnTo>
                      <a:pt x="95" y="0"/>
                    </a:lnTo>
                    <a:lnTo>
                      <a:pt x="106" y="67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354" name="Freeform 192"/>
              <p:cNvSpPr>
                <a:spLocks noChangeArrowheads="1"/>
              </p:cNvSpPr>
              <p:nvPr/>
            </p:nvSpPr>
            <p:spPr bwMode="auto">
              <a:xfrm>
                <a:off x="355600" y="263525"/>
                <a:ext cx="36513" cy="88900"/>
              </a:xfrm>
              <a:custGeom>
                <a:avLst/>
                <a:gdLst>
                  <a:gd name="T0" fmla="*/ 14 w 23"/>
                  <a:gd name="T1" fmla="*/ 0 h 56"/>
                  <a:gd name="T2" fmla="*/ 0 w 23"/>
                  <a:gd name="T3" fmla="*/ 2 h 56"/>
                  <a:gd name="T4" fmla="*/ 9 w 23"/>
                  <a:gd name="T5" fmla="*/ 56 h 56"/>
                  <a:gd name="T6" fmla="*/ 23 w 23"/>
                  <a:gd name="T7" fmla="*/ 54 h 56"/>
                  <a:gd name="T8" fmla="*/ 14 w 23"/>
                  <a:gd name="T9" fmla="*/ 0 h 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3" h="56">
                    <a:moveTo>
                      <a:pt x="14" y="0"/>
                    </a:moveTo>
                    <a:lnTo>
                      <a:pt x="0" y="2"/>
                    </a:lnTo>
                    <a:lnTo>
                      <a:pt x="9" y="56"/>
                    </a:lnTo>
                    <a:lnTo>
                      <a:pt x="23" y="54"/>
                    </a:lnTo>
                    <a:lnTo>
                      <a:pt x="14" y="0"/>
                    </a:lnTo>
                    <a:close/>
                  </a:path>
                </a:pathLst>
              </a:custGeom>
              <a:solidFill>
                <a:srgbClr val="0E345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355" name="Freeform 193"/>
              <p:cNvSpPr>
                <a:spLocks noChangeArrowheads="1"/>
              </p:cNvSpPr>
              <p:nvPr/>
            </p:nvSpPr>
            <p:spPr bwMode="auto">
              <a:xfrm>
                <a:off x="241300" y="395287"/>
                <a:ext cx="236538" cy="182563"/>
              </a:xfrm>
              <a:custGeom>
                <a:avLst/>
                <a:gdLst>
                  <a:gd name="T0" fmla="*/ 300 w 329"/>
                  <a:gd name="T1" fmla="*/ 30 h 254"/>
                  <a:gd name="T2" fmla="*/ 300 w 329"/>
                  <a:gd name="T3" fmla="*/ 26 h 254"/>
                  <a:gd name="T4" fmla="*/ 299 w 329"/>
                  <a:gd name="T5" fmla="*/ 26 h 254"/>
                  <a:gd name="T6" fmla="*/ 265 w 329"/>
                  <a:gd name="T7" fmla="*/ 3 h 254"/>
                  <a:gd name="T8" fmla="*/ 26 w 329"/>
                  <a:gd name="T9" fmla="*/ 41 h 254"/>
                  <a:gd name="T10" fmla="*/ 1 w 329"/>
                  <a:gd name="T11" fmla="*/ 73 h 254"/>
                  <a:gd name="T12" fmla="*/ 1 w 329"/>
                  <a:gd name="T13" fmla="*/ 73 h 254"/>
                  <a:gd name="T14" fmla="*/ 1 w 329"/>
                  <a:gd name="T15" fmla="*/ 75 h 254"/>
                  <a:gd name="T16" fmla="*/ 1 w 329"/>
                  <a:gd name="T17" fmla="*/ 75 h 254"/>
                  <a:gd name="T18" fmla="*/ 1 w 329"/>
                  <a:gd name="T19" fmla="*/ 75 h 254"/>
                  <a:gd name="T20" fmla="*/ 6 w 329"/>
                  <a:gd name="T21" fmla="*/ 105 h 254"/>
                  <a:gd name="T22" fmla="*/ 11 w 329"/>
                  <a:gd name="T23" fmla="*/ 135 h 254"/>
                  <a:gd name="T24" fmla="*/ 15 w 329"/>
                  <a:gd name="T25" fmla="*/ 165 h 254"/>
                  <a:gd name="T26" fmla="*/ 20 w 329"/>
                  <a:gd name="T27" fmla="*/ 195 h 254"/>
                  <a:gd name="T28" fmla="*/ 25 w 329"/>
                  <a:gd name="T29" fmla="*/ 222 h 254"/>
                  <a:gd name="T30" fmla="*/ 25 w 329"/>
                  <a:gd name="T31" fmla="*/ 225 h 254"/>
                  <a:gd name="T32" fmla="*/ 25 w 329"/>
                  <a:gd name="T33" fmla="*/ 227 h 254"/>
                  <a:gd name="T34" fmla="*/ 29 w 329"/>
                  <a:gd name="T35" fmla="*/ 248 h 254"/>
                  <a:gd name="T36" fmla="*/ 30 w 329"/>
                  <a:gd name="T37" fmla="*/ 254 h 254"/>
                  <a:gd name="T38" fmla="*/ 328 w 329"/>
                  <a:gd name="T39" fmla="*/ 207 h 254"/>
                  <a:gd name="T40" fmla="*/ 329 w 329"/>
                  <a:gd name="T41" fmla="*/ 208 h 254"/>
                  <a:gd name="T42" fmla="*/ 324 w 329"/>
                  <a:gd name="T43" fmla="*/ 179 h 254"/>
                  <a:gd name="T44" fmla="*/ 324 w 329"/>
                  <a:gd name="T45" fmla="*/ 177 h 254"/>
                  <a:gd name="T46" fmla="*/ 323 w 329"/>
                  <a:gd name="T47" fmla="*/ 175 h 254"/>
                  <a:gd name="T48" fmla="*/ 319 w 329"/>
                  <a:gd name="T49" fmla="*/ 150 h 254"/>
                  <a:gd name="T50" fmla="*/ 319 w 329"/>
                  <a:gd name="T51" fmla="*/ 150 h 254"/>
                  <a:gd name="T52" fmla="*/ 319 w 329"/>
                  <a:gd name="T53" fmla="*/ 145 h 254"/>
                  <a:gd name="T54" fmla="*/ 319 w 329"/>
                  <a:gd name="T55" fmla="*/ 145 h 254"/>
                  <a:gd name="T56" fmla="*/ 315 w 329"/>
                  <a:gd name="T57" fmla="*/ 120 h 254"/>
                  <a:gd name="T58" fmla="*/ 315 w 329"/>
                  <a:gd name="T59" fmla="*/ 120 h 254"/>
                  <a:gd name="T60" fmla="*/ 314 w 329"/>
                  <a:gd name="T61" fmla="*/ 115 h 254"/>
                  <a:gd name="T62" fmla="*/ 314 w 329"/>
                  <a:gd name="T63" fmla="*/ 115 h 254"/>
                  <a:gd name="T64" fmla="*/ 310 w 329"/>
                  <a:gd name="T65" fmla="*/ 90 h 254"/>
                  <a:gd name="T66" fmla="*/ 310 w 329"/>
                  <a:gd name="T67" fmla="*/ 90 h 254"/>
                  <a:gd name="T68" fmla="*/ 309 w 329"/>
                  <a:gd name="T69" fmla="*/ 85 h 254"/>
                  <a:gd name="T70" fmla="*/ 309 w 329"/>
                  <a:gd name="T71" fmla="*/ 85 h 254"/>
                  <a:gd name="T72" fmla="*/ 305 w 329"/>
                  <a:gd name="T73" fmla="*/ 60 h 254"/>
                  <a:gd name="T74" fmla="*/ 305 w 329"/>
                  <a:gd name="T75" fmla="*/ 60 h 254"/>
                  <a:gd name="T76" fmla="*/ 304 w 329"/>
                  <a:gd name="T77" fmla="*/ 55 h 254"/>
                  <a:gd name="T78" fmla="*/ 304 w 329"/>
                  <a:gd name="T79" fmla="*/ 56 h 254"/>
                  <a:gd name="T80" fmla="*/ 300 w 329"/>
                  <a:gd name="T81" fmla="*/ 30 h 2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329" h="254">
                    <a:moveTo>
                      <a:pt x="300" y="30"/>
                    </a:moveTo>
                    <a:cubicBezTo>
                      <a:pt x="300" y="26"/>
                      <a:pt x="300" y="26"/>
                      <a:pt x="300" y="26"/>
                    </a:cubicBezTo>
                    <a:cubicBezTo>
                      <a:pt x="299" y="26"/>
                      <a:pt x="299" y="26"/>
                      <a:pt x="299" y="26"/>
                    </a:cubicBezTo>
                    <a:cubicBezTo>
                      <a:pt x="296" y="10"/>
                      <a:pt x="281" y="0"/>
                      <a:pt x="265" y="3"/>
                    </a:cubicBezTo>
                    <a:cubicBezTo>
                      <a:pt x="26" y="41"/>
                      <a:pt x="26" y="41"/>
                      <a:pt x="26" y="41"/>
                    </a:cubicBezTo>
                    <a:cubicBezTo>
                      <a:pt x="11" y="43"/>
                      <a:pt x="0" y="57"/>
                      <a:pt x="1" y="73"/>
                    </a:cubicBezTo>
                    <a:cubicBezTo>
                      <a:pt x="1" y="73"/>
                      <a:pt x="1" y="73"/>
                      <a:pt x="1" y="73"/>
                    </a:cubicBezTo>
                    <a:cubicBezTo>
                      <a:pt x="1" y="75"/>
                      <a:pt x="1" y="75"/>
                      <a:pt x="1" y="75"/>
                    </a:cubicBezTo>
                    <a:cubicBezTo>
                      <a:pt x="1" y="75"/>
                      <a:pt x="1" y="75"/>
                      <a:pt x="1" y="75"/>
                    </a:cubicBezTo>
                    <a:cubicBezTo>
                      <a:pt x="1" y="75"/>
                      <a:pt x="1" y="75"/>
                      <a:pt x="1" y="75"/>
                    </a:cubicBezTo>
                    <a:cubicBezTo>
                      <a:pt x="6" y="105"/>
                      <a:pt x="6" y="105"/>
                      <a:pt x="6" y="105"/>
                    </a:cubicBezTo>
                    <a:cubicBezTo>
                      <a:pt x="11" y="135"/>
                      <a:pt x="11" y="135"/>
                      <a:pt x="11" y="135"/>
                    </a:cubicBezTo>
                    <a:cubicBezTo>
                      <a:pt x="15" y="165"/>
                      <a:pt x="15" y="165"/>
                      <a:pt x="15" y="165"/>
                    </a:cubicBezTo>
                    <a:cubicBezTo>
                      <a:pt x="20" y="195"/>
                      <a:pt x="20" y="195"/>
                      <a:pt x="20" y="195"/>
                    </a:cubicBezTo>
                    <a:cubicBezTo>
                      <a:pt x="25" y="222"/>
                      <a:pt x="25" y="222"/>
                      <a:pt x="25" y="222"/>
                    </a:cubicBezTo>
                    <a:cubicBezTo>
                      <a:pt x="25" y="225"/>
                      <a:pt x="25" y="225"/>
                      <a:pt x="25" y="225"/>
                    </a:cubicBezTo>
                    <a:cubicBezTo>
                      <a:pt x="25" y="227"/>
                      <a:pt x="25" y="227"/>
                      <a:pt x="25" y="227"/>
                    </a:cubicBezTo>
                    <a:cubicBezTo>
                      <a:pt x="29" y="248"/>
                      <a:pt x="29" y="248"/>
                      <a:pt x="29" y="248"/>
                    </a:cubicBezTo>
                    <a:cubicBezTo>
                      <a:pt x="30" y="254"/>
                      <a:pt x="30" y="254"/>
                      <a:pt x="30" y="254"/>
                    </a:cubicBezTo>
                    <a:cubicBezTo>
                      <a:pt x="328" y="207"/>
                      <a:pt x="328" y="207"/>
                      <a:pt x="328" y="207"/>
                    </a:cubicBezTo>
                    <a:cubicBezTo>
                      <a:pt x="329" y="208"/>
                      <a:pt x="329" y="208"/>
                      <a:pt x="329" y="208"/>
                    </a:cubicBezTo>
                    <a:cubicBezTo>
                      <a:pt x="324" y="179"/>
                      <a:pt x="324" y="179"/>
                      <a:pt x="324" y="179"/>
                    </a:cubicBezTo>
                    <a:cubicBezTo>
                      <a:pt x="324" y="177"/>
                      <a:pt x="324" y="177"/>
                      <a:pt x="324" y="177"/>
                    </a:cubicBezTo>
                    <a:cubicBezTo>
                      <a:pt x="323" y="175"/>
                      <a:pt x="323" y="175"/>
                      <a:pt x="323" y="175"/>
                    </a:cubicBezTo>
                    <a:cubicBezTo>
                      <a:pt x="319" y="150"/>
                      <a:pt x="319" y="150"/>
                      <a:pt x="319" y="150"/>
                    </a:cubicBezTo>
                    <a:cubicBezTo>
                      <a:pt x="319" y="150"/>
                      <a:pt x="319" y="150"/>
                      <a:pt x="319" y="150"/>
                    </a:cubicBezTo>
                    <a:cubicBezTo>
                      <a:pt x="319" y="145"/>
                      <a:pt x="319" y="145"/>
                      <a:pt x="319" y="145"/>
                    </a:cubicBezTo>
                    <a:cubicBezTo>
                      <a:pt x="319" y="145"/>
                      <a:pt x="319" y="145"/>
                      <a:pt x="319" y="145"/>
                    </a:cubicBezTo>
                    <a:cubicBezTo>
                      <a:pt x="315" y="120"/>
                      <a:pt x="315" y="120"/>
                      <a:pt x="315" y="120"/>
                    </a:cubicBezTo>
                    <a:cubicBezTo>
                      <a:pt x="315" y="120"/>
                      <a:pt x="315" y="120"/>
                      <a:pt x="315" y="120"/>
                    </a:cubicBezTo>
                    <a:cubicBezTo>
                      <a:pt x="314" y="115"/>
                      <a:pt x="314" y="115"/>
                      <a:pt x="314" y="115"/>
                    </a:cubicBezTo>
                    <a:cubicBezTo>
                      <a:pt x="314" y="115"/>
                      <a:pt x="314" y="115"/>
                      <a:pt x="314" y="115"/>
                    </a:cubicBezTo>
                    <a:cubicBezTo>
                      <a:pt x="310" y="90"/>
                      <a:pt x="310" y="90"/>
                      <a:pt x="310" y="90"/>
                    </a:cubicBezTo>
                    <a:cubicBezTo>
                      <a:pt x="310" y="90"/>
                      <a:pt x="310" y="90"/>
                      <a:pt x="310" y="90"/>
                    </a:cubicBezTo>
                    <a:cubicBezTo>
                      <a:pt x="309" y="85"/>
                      <a:pt x="309" y="85"/>
                      <a:pt x="309" y="85"/>
                    </a:cubicBezTo>
                    <a:cubicBezTo>
                      <a:pt x="309" y="85"/>
                      <a:pt x="309" y="85"/>
                      <a:pt x="309" y="85"/>
                    </a:cubicBezTo>
                    <a:cubicBezTo>
                      <a:pt x="305" y="60"/>
                      <a:pt x="305" y="60"/>
                      <a:pt x="305" y="60"/>
                    </a:cubicBezTo>
                    <a:cubicBezTo>
                      <a:pt x="305" y="60"/>
                      <a:pt x="305" y="60"/>
                      <a:pt x="305" y="60"/>
                    </a:cubicBezTo>
                    <a:cubicBezTo>
                      <a:pt x="304" y="55"/>
                      <a:pt x="304" y="55"/>
                      <a:pt x="304" y="55"/>
                    </a:cubicBezTo>
                    <a:cubicBezTo>
                      <a:pt x="304" y="56"/>
                      <a:pt x="304" y="56"/>
                      <a:pt x="304" y="56"/>
                    </a:cubicBezTo>
                    <a:cubicBezTo>
                      <a:pt x="300" y="30"/>
                      <a:pt x="300" y="30"/>
                      <a:pt x="300" y="3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356" name="Freeform 194"/>
              <p:cNvSpPr>
                <a:spLocks noChangeArrowheads="1"/>
              </p:cNvSpPr>
              <p:nvPr/>
            </p:nvSpPr>
            <p:spPr bwMode="auto">
              <a:xfrm>
                <a:off x="187325" y="280987"/>
                <a:ext cx="12700" cy="6350"/>
              </a:xfrm>
              <a:custGeom>
                <a:avLst/>
                <a:gdLst>
                  <a:gd name="T0" fmla="*/ 8 w 8"/>
                  <a:gd name="T1" fmla="*/ 3 h 4"/>
                  <a:gd name="T2" fmla="*/ 1 w 8"/>
                  <a:gd name="T3" fmla="*/ 4 h 4"/>
                  <a:gd name="T4" fmla="*/ 0 w 8"/>
                  <a:gd name="T5" fmla="*/ 1 h 4"/>
                  <a:gd name="T6" fmla="*/ 7 w 8"/>
                  <a:gd name="T7" fmla="*/ 0 h 4"/>
                  <a:gd name="T8" fmla="*/ 8 w 8"/>
                  <a:gd name="T9" fmla="*/ 3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" h="4">
                    <a:moveTo>
                      <a:pt x="8" y="3"/>
                    </a:moveTo>
                    <a:lnTo>
                      <a:pt x="1" y="4"/>
                    </a:lnTo>
                    <a:lnTo>
                      <a:pt x="0" y="1"/>
                    </a:lnTo>
                    <a:lnTo>
                      <a:pt x="7" y="0"/>
                    </a:lnTo>
                    <a:lnTo>
                      <a:pt x="8" y="3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357" name="Freeform 195"/>
              <p:cNvSpPr>
                <a:spLocks noChangeArrowheads="1"/>
              </p:cNvSpPr>
              <p:nvPr/>
            </p:nvSpPr>
            <p:spPr bwMode="auto">
              <a:xfrm>
                <a:off x="260350" y="533400"/>
                <a:ext cx="217488" cy="44450"/>
              </a:xfrm>
              <a:custGeom>
                <a:avLst/>
                <a:gdLst>
                  <a:gd name="T0" fmla="*/ 137 w 137"/>
                  <a:gd name="T1" fmla="*/ 7 h 28"/>
                  <a:gd name="T2" fmla="*/ 1 w 137"/>
                  <a:gd name="T3" fmla="*/ 28 h 28"/>
                  <a:gd name="T4" fmla="*/ 0 w 137"/>
                  <a:gd name="T5" fmla="*/ 22 h 28"/>
                  <a:gd name="T6" fmla="*/ 136 w 137"/>
                  <a:gd name="T7" fmla="*/ 0 h 28"/>
                  <a:gd name="T8" fmla="*/ 137 w 137"/>
                  <a:gd name="T9" fmla="*/ 7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7" h="28">
                    <a:moveTo>
                      <a:pt x="137" y="7"/>
                    </a:moveTo>
                    <a:lnTo>
                      <a:pt x="1" y="28"/>
                    </a:lnTo>
                    <a:lnTo>
                      <a:pt x="0" y="22"/>
                    </a:lnTo>
                    <a:lnTo>
                      <a:pt x="136" y="0"/>
                    </a:lnTo>
                    <a:lnTo>
                      <a:pt x="137" y="7"/>
                    </a:lnTo>
                    <a:close/>
                  </a:path>
                </a:pathLst>
              </a:custGeom>
              <a:solidFill>
                <a:srgbClr val="E36A5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358" name="Freeform 196"/>
              <p:cNvSpPr>
                <a:spLocks noChangeArrowheads="1"/>
              </p:cNvSpPr>
              <p:nvPr/>
            </p:nvSpPr>
            <p:spPr bwMode="auto">
              <a:xfrm>
                <a:off x="257175" y="509587"/>
                <a:ext cx="215900" cy="46038"/>
              </a:xfrm>
              <a:custGeom>
                <a:avLst/>
                <a:gdLst>
                  <a:gd name="T0" fmla="*/ 1 w 136"/>
                  <a:gd name="T1" fmla="*/ 29 h 29"/>
                  <a:gd name="T2" fmla="*/ 0 w 136"/>
                  <a:gd name="T3" fmla="*/ 22 h 29"/>
                  <a:gd name="T4" fmla="*/ 135 w 136"/>
                  <a:gd name="T5" fmla="*/ 0 h 29"/>
                  <a:gd name="T6" fmla="*/ 136 w 136"/>
                  <a:gd name="T7" fmla="*/ 8 h 29"/>
                  <a:gd name="T8" fmla="*/ 1 w 136"/>
                  <a:gd name="T9" fmla="*/ 29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6" h="29">
                    <a:moveTo>
                      <a:pt x="1" y="29"/>
                    </a:moveTo>
                    <a:lnTo>
                      <a:pt x="0" y="22"/>
                    </a:lnTo>
                    <a:lnTo>
                      <a:pt x="135" y="0"/>
                    </a:lnTo>
                    <a:lnTo>
                      <a:pt x="136" y="8"/>
                    </a:lnTo>
                    <a:lnTo>
                      <a:pt x="1" y="29"/>
                    </a:lnTo>
                    <a:close/>
                  </a:path>
                </a:pathLst>
              </a:custGeom>
              <a:solidFill>
                <a:srgbClr val="E36A5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359" name="Freeform 197"/>
              <p:cNvSpPr>
                <a:spLocks noChangeArrowheads="1"/>
              </p:cNvSpPr>
              <p:nvPr/>
            </p:nvSpPr>
            <p:spPr bwMode="auto">
              <a:xfrm>
                <a:off x="254000" y="484187"/>
                <a:ext cx="215900" cy="46038"/>
              </a:xfrm>
              <a:custGeom>
                <a:avLst/>
                <a:gdLst>
                  <a:gd name="T0" fmla="*/ 0 w 136"/>
                  <a:gd name="T1" fmla="*/ 29 h 29"/>
                  <a:gd name="T2" fmla="*/ 0 w 136"/>
                  <a:gd name="T3" fmla="*/ 22 h 29"/>
                  <a:gd name="T4" fmla="*/ 135 w 136"/>
                  <a:gd name="T5" fmla="*/ 0 h 29"/>
                  <a:gd name="T6" fmla="*/ 136 w 136"/>
                  <a:gd name="T7" fmla="*/ 8 h 29"/>
                  <a:gd name="T8" fmla="*/ 0 w 136"/>
                  <a:gd name="T9" fmla="*/ 29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6" h="29">
                    <a:moveTo>
                      <a:pt x="0" y="29"/>
                    </a:moveTo>
                    <a:lnTo>
                      <a:pt x="0" y="22"/>
                    </a:lnTo>
                    <a:lnTo>
                      <a:pt x="135" y="0"/>
                    </a:lnTo>
                    <a:lnTo>
                      <a:pt x="136" y="8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E36A5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360" name="Freeform 198"/>
              <p:cNvSpPr>
                <a:spLocks noChangeArrowheads="1"/>
              </p:cNvSpPr>
              <p:nvPr/>
            </p:nvSpPr>
            <p:spPr bwMode="auto">
              <a:xfrm>
                <a:off x="249238" y="460375"/>
                <a:ext cx="215900" cy="46038"/>
              </a:xfrm>
              <a:custGeom>
                <a:avLst/>
                <a:gdLst>
                  <a:gd name="T0" fmla="*/ 1 w 136"/>
                  <a:gd name="T1" fmla="*/ 29 h 29"/>
                  <a:gd name="T2" fmla="*/ 0 w 136"/>
                  <a:gd name="T3" fmla="*/ 21 h 29"/>
                  <a:gd name="T4" fmla="*/ 135 w 136"/>
                  <a:gd name="T5" fmla="*/ 0 h 29"/>
                  <a:gd name="T6" fmla="*/ 136 w 136"/>
                  <a:gd name="T7" fmla="*/ 7 h 29"/>
                  <a:gd name="T8" fmla="*/ 1 w 136"/>
                  <a:gd name="T9" fmla="*/ 29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6" h="29">
                    <a:moveTo>
                      <a:pt x="1" y="29"/>
                    </a:moveTo>
                    <a:lnTo>
                      <a:pt x="0" y="21"/>
                    </a:lnTo>
                    <a:lnTo>
                      <a:pt x="135" y="0"/>
                    </a:lnTo>
                    <a:lnTo>
                      <a:pt x="136" y="7"/>
                    </a:lnTo>
                    <a:lnTo>
                      <a:pt x="1" y="29"/>
                    </a:lnTo>
                    <a:close/>
                  </a:path>
                </a:pathLst>
              </a:custGeom>
              <a:solidFill>
                <a:srgbClr val="E36A5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361" name="Freeform 199"/>
              <p:cNvSpPr>
                <a:spLocks noChangeArrowheads="1"/>
              </p:cNvSpPr>
              <p:nvPr/>
            </p:nvSpPr>
            <p:spPr bwMode="auto">
              <a:xfrm>
                <a:off x="244475" y="434975"/>
                <a:ext cx="217488" cy="46038"/>
              </a:xfrm>
              <a:custGeom>
                <a:avLst/>
                <a:gdLst>
                  <a:gd name="T0" fmla="*/ 1 w 137"/>
                  <a:gd name="T1" fmla="*/ 29 h 29"/>
                  <a:gd name="T2" fmla="*/ 0 w 137"/>
                  <a:gd name="T3" fmla="*/ 21 h 29"/>
                  <a:gd name="T4" fmla="*/ 136 w 137"/>
                  <a:gd name="T5" fmla="*/ 0 h 29"/>
                  <a:gd name="T6" fmla="*/ 137 w 137"/>
                  <a:gd name="T7" fmla="*/ 7 h 29"/>
                  <a:gd name="T8" fmla="*/ 1 w 137"/>
                  <a:gd name="T9" fmla="*/ 29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7" h="29">
                    <a:moveTo>
                      <a:pt x="1" y="29"/>
                    </a:moveTo>
                    <a:lnTo>
                      <a:pt x="0" y="21"/>
                    </a:lnTo>
                    <a:lnTo>
                      <a:pt x="136" y="0"/>
                    </a:lnTo>
                    <a:lnTo>
                      <a:pt x="137" y="7"/>
                    </a:lnTo>
                    <a:lnTo>
                      <a:pt x="1" y="29"/>
                    </a:lnTo>
                    <a:close/>
                  </a:path>
                </a:pathLst>
              </a:custGeom>
              <a:solidFill>
                <a:srgbClr val="E36A5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362" name="Freeform 200"/>
              <p:cNvSpPr>
                <a:spLocks noChangeArrowheads="1"/>
              </p:cNvSpPr>
              <p:nvPr/>
            </p:nvSpPr>
            <p:spPr bwMode="auto">
              <a:xfrm>
                <a:off x="241300" y="409575"/>
                <a:ext cx="215900" cy="46038"/>
              </a:xfrm>
              <a:custGeom>
                <a:avLst/>
                <a:gdLst>
                  <a:gd name="T0" fmla="*/ 1 w 136"/>
                  <a:gd name="T1" fmla="*/ 29 h 29"/>
                  <a:gd name="T2" fmla="*/ 0 w 136"/>
                  <a:gd name="T3" fmla="*/ 22 h 29"/>
                  <a:gd name="T4" fmla="*/ 135 w 136"/>
                  <a:gd name="T5" fmla="*/ 0 h 29"/>
                  <a:gd name="T6" fmla="*/ 136 w 136"/>
                  <a:gd name="T7" fmla="*/ 8 h 29"/>
                  <a:gd name="T8" fmla="*/ 1 w 136"/>
                  <a:gd name="T9" fmla="*/ 29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6" h="29">
                    <a:moveTo>
                      <a:pt x="1" y="29"/>
                    </a:moveTo>
                    <a:lnTo>
                      <a:pt x="0" y="22"/>
                    </a:lnTo>
                    <a:lnTo>
                      <a:pt x="135" y="0"/>
                    </a:lnTo>
                    <a:lnTo>
                      <a:pt x="136" y="8"/>
                    </a:lnTo>
                    <a:lnTo>
                      <a:pt x="1" y="29"/>
                    </a:lnTo>
                    <a:close/>
                  </a:path>
                </a:pathLst>
              </a:custGeom>
              <a:solidFill>
                <a:srgbClr val="E36A5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363" name="Freeform 201"/>
              <p:cNvSpPr>
                <a:spLocks noChangeArrowheads="1"/>
              </p:cNvSpPr>
              <p:nvPr/>
            </p:nvSpPr>
            <p:spPr bwMode="auto">
              <a:xfrm>
                <a:off x="466725" y="485775"/>
                <a:ext cx="257175" cy="254000"/>
              </a:xfrm>
              <a:custGeom>
                <a:avLst/>
                <a:gdLst>
                  <a:gd name="T0" fmla="*/ 0 w 162"/>
                  <a:gd name="T1" fmla="*/ 0 h 160"/>
                  <a:gd name="T2" fmla="*/ 102 w 162"/>
                  <a:gd name="T3" fmla="*/ 160 h 160"/>
                  <a:gd name="T4" fmla="*/ 162 w 162"/>
                  <a:gd name="T5" fmla="*/ 9 h 160"/>
                  <a:gd name="T6" fmla="*/ 0 w 162"/>
                  <a:gd name="T7" fmla="*/ 0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2" h="160">
                    <a:moveTo>
                      <a:pt x="0" y="0"/>
                    </a:moveTo>
                    <a:lnTo>
                      <a:pt x="102" y="160"/>
                    </a:lnTo>
                    <a:lnTo>
                      <a:pt x="162" y="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FD6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364" name="Freeform 202"/>
              <p:cNvSpPr>
                <a:spLocks noChangeArrowheads="1"/>
              </p:cNvSpPr>
              <p:nvPr/>
            </p:nvSpPr>
            <p:spPr bwMode="auto">
              <a:xfrm>
                <a:off x="628650" y="500062"/>
                <a:ext cx="354013" cy="239713"/>
              </a:xfrm>
              <a:custGeom>
                <a:avLst/>
                <a:gdLst>
                  <a:gd name="T0" fmla="*/ 0 w 223"/>
                  <a:gd name="T1" fmla="*/ 151 h 151"/>
                  <a:gd name="T2" fmla="*/ 223 w 223"/>
                  <a:gd name="T3" fmla="*/ 8 h 151"/>
                  <a:gd name="T4" fmla="*/ 60 w 223"/>
                  <a:gd name="T5" fmla="*/ 0 h 151"/>
                  <a:gd name="T6" fmla="*/ 0 w 223"/>
                  <a:gd name="T7" fmla="*/ 151 h 1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23" h="151">
                    <a:moveTo>
                      <a:pt x="0" y="151"/>
                    </a:moveTo>
                    <a:lnTo>
                      <a:pt x="223" y="8"/>
                    </a:lnTo>
                    <a:lnTo>
                      <a:pt x="60" y="0"/>
                    </a:lnTo>
                    <a:lnTo>
                      <a:pt x="0" y="151"/>
                    </a:lnTo>
                    <a:close/>
                  </a:path>
                </a:pathLst>
              </a:custGeom>
              <a:solidFill>
                <a:srgbClr val="F7F9F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365" name="Freeform 203"/>
              <p:cNvSpPr>
                <a:spLocks noChangeArrowheads="1"/>
              </p:cNvSpPr>
              <p:nvPr/>
            </p:nvSpPr>
            <p:spPr bwMode="auto">
              <a:xfrm>
                <a:off x="723900" y="258762"/>
                <a:ext cx="258763" cy="254000"/>
              </a:xfrm>
              <a:custGeom>
                <a:avLst/>
                <a:gdLst>
                  <a:gd name="T0" fmla="*/ 0 w 163"/>
                  <a:gd name="T1" fmla="*/ 152 h 160"/>
                  <a:gd name="T2" fmla="*/ 163 w 163"/>
                  <a:gd name="T3" fmla="*/ 160 h 160"/>
                  <a:gd name="T4" fmla="*/ 61 w 163"/>
                  <a:gd name="T5" fmla="*/ 0 h 160"/>
                  <a:gd name="T6" fmla="*/ 0 w 163"/>
                  <a:gd name="T7" fmla="*/ 152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3" h="160">
                    <a:moveTo>
                      <a:pt x="0" y="152"/>
                    </a:moveTo>
                    <a:lnTo>
                      <a:pt x="163" y="160"/>
                    </a:lnTo>
                    <a:lnTo>
                      <a:pt x="61" y="0"/>
                    </a:lnTo>
                    <a:lnTo>
                      <a:pt x="0" y="152"/>
                    </a:lnTo>
                    <a:close/>
                  </a:path>
                </a:pathLst>
              </a:custGeom>
              <a:solidFill>
                <a:srgbClr val="CFD6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366" name="Freeform 204"/>
              <p:cNvSpPr>
                <a:spLocks noChangeArrowheads="1"/>
              </p:cNvSpPr>
              <p:nvPr/>
            </p:nvSpPr>
            <p:spPr bwMode="auto">
              <a:xfrm>
                <a:off x="723900" y="258762"/>
                <a:ext cx="258763" cy="254000"/>
              </a:xfrm>
              <a:custGeom>
                <a:avLst/>
                <a:gdLst>
                  <a:gd name="T0" fmla="*/ 0 w 163"/>
                  <a:gd name="T1" fmla="*/ 152 h 160"/>
                  <a:gd name="T2" fmla="*/ 163 w 163"/>
                  <a:gd name="T3" fmla="*/ 160 h 160"/>
                  <a:gd name="T4" fmla="*/ 61 w 163"/>
                  <a:gd name="T5" fmla="*/ 0 h 160"/>
                  <a:gd name="T6" fmla="*/ 0 w 163"/>
                  <a:gd name="T7" fmla="*/ 152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3" h="160">
                    <a:moveTo>
                      <a:pt x="0" y="152"/>
                    </a:moveTo>
                    <a:lnTo>
                      <a:pt x="163" y="160"/>
                    </a:lnTo>
                    <a:lnTo>
                      <a:pt x="61" y="0"/>
                    </a:lnTo>
                    <a:lnTo>
                      <a:pt x="0" y="152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367" name="Freeform 206"/>
              <p:cNvSpPr>
                <a:spLocks noChangeArrowheads="1"/>
              </p:cNvSpPr>
              <p:nvPr/>
            </p:nvSpPr>
            <p:spPr bwMode="auto">
              <a:xfrm>
                <a:off x="466725" y="258762"/>
                <a:ext cx="354013" cy="274638"/>
              </a:xfrm>
              <a:custGeom>
                <a:avLst/>
                <a:gdLst>
                  <a:gd name="T0" fmla="*/ 223 w 223"/>
                  <a:gd name="T1" fmla="*/ 0 h 173"/>
                  <a:gd name="T2" fmla="*/ 0 w 223"/>
                  <a:gd name="T3" fmla="*/ 143 h 173"/>
                  <a:gd name="T4" fmla="*/ 176 w 223"/>
                  <a:gd name="T5" fmla="*/ 173 h 173"/>
                  <a:gd name="T6" fmla="*/ 223 w 223"/>
                  <a:gd name="T7" fmla="*/ 0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23" h="173">
                    <a:moveTo>
                      <a:pt x="223" y="0"/>
                    </a:moveTo>
                    <a:lnTo>
                      <a:pt x="0" y="143"/>
                    </a:lnTo>
                    <a:lnTo>
                      <a:pt x="176" y="173"/>
                    </a:lnTo>
                    <a:lnTo>
                      <a:pt x="223" y="0"/>
                    </a:lnTo>
                    <a:close/>
                  </a:path>
                </a:pathLst>
              </a:custGeom>
              <a:solidFill>
                <a:srgbClr val="B7BFC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368" name="Freeform 207"/>
              <p:cNvSpPr>
                <a:spLocks noChangeArrowheads="1"/>
              </p:cNvSpPr>
              <p:nvPr/>
            </p:nvSpPr>
            <p:spPr bwMode="auto">
              <a:xfrm>
                <a:off x="466725" y="258762"/>
                <a:ext cx="354013" cy="274638"/>
              </a:xfrm>
              <a:custGeom>
                <a:avLst/>
                <a:gdLst>
                  <a:gd name="T0" fmla="*/ 223 w 223"/>
                  <a:gd name="T1" fmla="*/ 0 h 173"/>
                  <a:gd name="T2" fmla="*/ 0 w 223"/>
                  <a:gd name="T3" fmla="*/ 143 h 173"/>
                  <a:gd name="T4" fmla="*/ 176 w 223"/>
                  <a:gd name="T5" fmla="*/ 173 h 173"/>
                  <a:gd name="T6" fmla="*/ 223 w 223"/>
                  <a:gd name="T7" fmla="*/ 0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23" h="173">
                    <a:moveTo>
                      <a:pt x="223" y="0"/>
                    </a:moveTo>
                    <a:lnTo>
                      <a:pt x="0" y="143"/>
                    </a:lnTo>
                    <a:lnTo>
                      <a:pt x="176" y="173"/>
                    </a:lnTo>
                    <a:lnTo>
                      <a:pt x="223" y="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369" name="Freeform 208"/>
              <p:cNvSpPr>
                <a:spLocks noChangeArrowheads="1"/>
              </p:cNvSpPr>
              <p:nvPr/>
            </p:nvSpPr>
            <p:spPr bwMode="auto">
              <a:xfrm>
                <a:off x="466725" y="258762"/>
                <a:ext cx="354013" cy="263525"/>
              </a:xfrm>
              <a:custGeom>
                <a:avLst/>
                <a:gdLst>
                  <a:gd name="T0" fmla="*/ 223 w 223"/>
                  <a:gd name="T1" fmla="*/ 0 h 166"/>
                  <a:gd name="T2" fmla="*/ 0 w 223"/>
                  <a:gd name="T3" fmla="*/ 143 h 166"/>
                  <a:gd name="T4" fmla="*/ 172 w 223"/>
                  <a:gd name="T5" fmla="*/ 166 h 166"/>
                  <a:gd name="T6" fmla="*/ 223 w 223"/>
                  <a:gd name="T7" fmla="*/ 0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23" h="166">
                    <a:moveTo>
                      <a:pt x="223" y="0"/>
                    </a:moveTo>
                    <a:lnTo>
                      <a:pt x="0" y="143"/>
                    </a:lnTo>
                    <a:lnTo>
                      <a:pt x="172" y="166"/>
                    </a:lnTo>
                    <a:lnTo>
                      <a:pt x="223" y="0"/>
                    </a:lnTo>
                    <a:close/>
                  </a:path>
                </a:pathLst>
              </a:custGeom>
              <a:solidFill>
                <a:srgbClr val="F7F9F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370" name="Freeform 209"/>
              <p:cNvSpPr>
                <a:spLocks noChangeArrowheads="1"/>
              </p:cNvSpPr>
              <p:nvPr/>
            </p:nvSpPr>
            <p:spPr bwMode="auto">
              <a:xfrm>
                <a:off x="466725" y="258762"/>
                <a:ext cx="354013" cy="263525"/>
              </a:xfrm>
              <a:custGeom>
                <a:avLst/>
                <a:gdLst>
                  <a:gd name="T0" fmla="*/ 223 w 223"/>
                  <a:gd name="T1" fmla="*/ 0 h 166"/>
                  <a:gd name="T2" fmla="*/ 0 w 223"/>
                  <a:gd name="T3" fmla="*/ 143 h 166"/>
                  <a:gd name="T4" fmla="*/ 172 w 223"/>
                  <a:gd name="T5" fmla="*/ 166 h 166"/>
                  <a:gd name="T6" fmla="*/ 223 w 223"/>
                  <a:gd name="T7" fmla="*/ 0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23" h="166">
                    <a:moveTo>
                      <a:pt x="223" y="0"/>
                    </a:moveTo>
                    <a:lnTo>
                      <a:pt x="0" y="143"/>
                    </a:lnTo>
                    <a:lnTo>
                      <a:pt x="172" y="166"/>
                    </a:lnTo>
                    <a:lnTo>
                      <a:pt x="223" y="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371" name="Freeform 210"/>
              <p:cNvSpPr>
                <a:spLocks noChangeArrowheads="1"/>
              </p:cNvSpPr>
              <p:nvPr/>
            </p:nvSpPr>
            <p:spPr bwMode="auto">
              <a:xfrm>
                <a:off x="863600" y="615949"/>
                <a:ext cx="50800" cy="26988"/>
              </a:xfrm>
              <a:custGeom>
                <a:avLst/>
                <a:gdLst>
                  <a:gd name="T0" fmla="*/ 69 w 70"/>
                  <a:gd name="T1" fmla="*/ 0 h 38"/>
                  <a:gd name="T2" fmla="*/ 52 w 70"/>
                  <a:gd name="T3" fmla="*/ 1 h 38"/>
                  <a:gd name="T4" fmla="*/ 34 w 70"/>
                  <a:gd name="T5" fmla="*/ 2 h 38"/>
                  <a:gd name="T6" fmla="*/ 17 w 70"/>
                  <a:gd name="T7" fmla="*/ 4 h 38"/>
                  <a:gd name="T8" fmla="*/ 0 w 70"/>
                  <a:gd name="T9" fmla="*/ 5 h 38"/>
                  <a:gd name="T10" fmla="*/ 37 w 70"/>
                  <a:gd name="T11" fmla="*/ 37 h 38"/>
                  <a:gd name="T12" fmla="*/ 69 w 70"/>
                  <a:gd name="T13" fmla="*/ 0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70" h="38">
                    <a:moveTo>
                      <a:pt x="69" y="0"/>
                    </a:moveTo>
                    <a:cubicBezTo>
                      <a:pt x="52" y="1"/>
                      <a:pt x="52" y="1"/>
                      <a:pt x="52" y="1"/>
                    </a:cubicBezTo>
                    <a:cubicBezTo>
                      <a:pt x="34" y="2"/>
                      <a:pt x="34" y="2"/>
                      <a:pt x="34" y="2"/>
                    </a:cubicBezTo>
                    <a:cubicBezTo>
                      <a:pt x="17" y="4"/>
                      <a:pt x="17" y="4"/>
                      <a:pt x="17" y="4"/>
                    </a:cubicBezTo>
                    <a:cubicBezTo>
                      <a:pt x="0" y="5"/>
                      <a:pt x="0" y="5"/>
                      <a:pt x="0" y="5"/>
                    </a:cubicBezTo>
                    <a:cubicBezTo>
                      <a:pt x="1" y="24"/>
                      <a:pt x="18" y="38"/>
                      <a:pt x="37" y="37"/>
                    </a:cubicBezTo>
                    <a:cubicBezTo>
                      <a:pt x="56" y="35"/>
                      <a:pt x="70" y="19"/>
                      <a:pt x="69" y="0"/>
                    </a:cubicBezTo>
                    <a:close/>
                  </a:path>
                </a:pathLst>
              </a:custGeom>
              <a:solidFill>
                <a:srgbClr val="FCB92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372" name="Freeform 211"/>
              <p:cNvSpPr>
                <a:spLocks noEditPoints="1" noChangeArrowheads="1"/>
              </p:cNvSpPr>
              <p:nvPr/>
            </p:nvSpPr>
            <p:spPr bwMode="auto">
              <a:xfrm>
                <a:off x="728662" y="114299"/>
                <a:ext cx="260350" cy="257175"/>
              </a:xfrm>
              <a:custGeom>
                <a:avLst/>
                <a:gdLst>
                  <a:gd name="T0" fmla="*/ 7 w 361"/>
                  <a:gd name="T1" fmla="*/ 194 h 357"/>
                  <a:gd name="T2" fmla="*/ 186 w 361"/>
                  <a:gd name="T3" fmla="*/ 354 h 357"/>
                  <a:gd name="T4" fmla="*/ 194 w 361"/>
                  <a:gd name="T5" fmla="*/ 353 h 357"/>
                  <a:gd name="T6" fmla="*/ 353 w 361"/>
                  <a:gd name="T7" fmla="*/ 166 h 357"/>
                  <a:gd name="T8" fmla="*/ 166 w 361"/>
                  <a:gd name="T9" fmla="*/ 8 h 357"/>
                  <a:gd name="T10" fmla="*/ 157 w 361"/>
                  <a:gd name="T11" fmla="*/ 9 h 357"/>
                  <a:gd name="T12" fmla="*/ 7 w 361"/>
                  <a:gd name="T13" fmla="*/ 194 h 357"/>
                  <a:gd name="T14" fmla="*/ 169 w 361"/>
                  <a:gd name="T15" fmla="*/ 42 h 357"/>
                  <a:gd name="T16" fmla="*/ 318 w 361"/>
                  <a:gd name="T17" fmla="*/ 169 h 357"/>
                  <a:gd name="T18" fmla="*/ 191 w 361"/>
                  <a:gd name="T19" fmla="*/ 319 h 357"/>
                  <a:gd name="T20" fmla="*/ 183 w 361"/>
                  <a:gd name="T21" fmla="*/ 319 h 357"/>
                  <a:gd name="T22" fmla="*/ 42 w 361"/>
                  <a:gd name="T23" fmla="*/ 192 h 357"/>
                  <a:gd name="T24" fmla="*/ 160 w 361"/>
                  <a:gd name="T25" fmla="*/ 43 h 357"/>
                  <a:gd name="T26" fmla="*/ 169 w 361"/>
                  <a:gd name="T27" fmla="*/ 42 h 3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61" h="357">
                    <a:moveTo>
                      <a:pt x="7" y="194"/>
                    </a:moveTo>
                    <a:cubicBezTo>
                      <a:pt x="15" y="287"/>
                      <a:pt x="94" y="357"/>
                      <a:pt x="186" y="354"/>
                    </a:cubicBezTo>
                    <a:cubicBezTo>
                      <a:pt x="188" y="354"/>
                      <a:pt x="191" y="353"/>
                      <a:pt x="194" y="353"/>
                    </a:cubicBezTo>
                    <a:cubicBezTo>
                      <a:pt x="290" y="345"/>
                      <a:pt x="361" y="262"/>
                      <a:pt x="353" y="166"/>
                    </a:cubicBezTo>
                    <a:cubicBezTo>
                      <a:pt x="345" y="71"/>
                      <a:pt x="261" y="0"/>
                      <a:pt x="166" y="8"/>
                    </a:cubicBezTo>
                    <a:cubicBezTo>
                      <a:pt x="163" y="8"/>
                      <a:pt x="160" y="8"/>
                      <a:pt x="157" y="9"/>
                    </a:cubicBezTo>
                    <a:cubicBezTo>
                      <a:pt x="66" y="20"/>
                      <a:pt x="0" y="102"/>
                      <a:pt x="7" y="194"/>
                    </a:cubicBezTo>
                    <a:moveTo>
                      <a:pt x="169" y="42"/>
                    </a:moveTo>
                    <a:cubicBezTo>
                      <a:pt x="245" y="36"/>
                      <a:pt x="312" y="93"/>
                      <a:pt x="318" y="169"/>
                    </a:cubicBezTo>
                    <a:cubicBezTo>
                      <a:pt x="325" y="245"/>
                      <a:pt x="268" y="312"/>
                      <a:pt x="191" y="319"/>
                    </a:cubicBezTo>
                    <a:cubicBezTo>
                      <a:pt x="189" y="319"/>
                      <a:pt x="186" y="319"/>
                      <a:pt x="183" y="319"/>
                    </a:cubicBezTo>
                    <a:cubicBezTo>
                      <a:pt x="110" y="320"/>
                      <a:pt x="48" y="265"/>
                      <a:pt x="42" y="192"/>
                    </a:cubicBezTo>
                    <a:cubicBezTo>
                      <a:pt x="36" y="118"/>
                      <a:pt x="88" y="54"/>
                      <a:pt x="160" y="43"/>
                    </a:cubicBezTo>
                    <a:cubicBezTo>
                      <a:pt x="163" y="43"/>
                      <a:pt x="166" y="42"/>
                      <a:pt x="169" y="42"/>
                    </a:cubicBezTo>
                  </a:path>
                </a:pathLst>
              </a:custGeom>
              <a:solidFill>
                <a:srgbClr val="0E345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373" name="Rectangle 212"/>
              <p:cNvSpPr>
                <a:spLocks noChangeArrowheads="1"/>
              </p:cNvSpPr>
              <p:nvPr/>
            </p:nvSpPr>
            <p:spPr bwMode="auto">
              <a:xfrm>
                <a:off x="822325" y="144462"/>
                <a:ext cx="125413" cy="76200"/>
              </a:xfrm>
              <a:prstGeom prst="rect">
                <a:avLst/>
              </a:prstGeom>
              <a:solidFill>
                <a:srgbClr val="FCD58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  <a:sym typeface="宋体" panose="02010600030101010101" pitchFamily="2" charset="-122"/>
                </a:endParaRPr>
              </a:p>
            </p:txBody>
          </p:sp>
          <p:sp>
            <p:nvSpPr>
              <p:cNvPr id="6374" name="Freeform 213"/>
              <p:cNvSpPr>
                <a:spLocks noChangeArrowheads="1"/>
              </p:cNvSpPr>
              <p:nvPr/>
            </p:nvSpPr>
            <p:spPr bwMode="auto">
              <a:xfrm>
                <a:off x="852487" y="198437"/>
                <a:ext cx="106363" cy="144463"/>
              </a:xfrm>
              <a:custGeom>
                <a:avLst/>
                <a:gdLst>
                  <a:gd name="T0" fmla="*/ 111 w 147"/>
                  <a:gd name="T1" fmla="*/ 0 h 201"/>
                  <a:gd name="T2" fmla="*/ 0 w 147"/>
                  <a:gd name="T3" fmla="*/ 31 h 201"/>
                  <a:gd name="T4" fmla="*/ 17 w 147"/>
                  <a:gd name="T5" fmla="*/ 180 h 201"/>
                  <a:gd name="T6" fmla="*/ 31 w 147"/>
                  <a:gd name="T7" fmla="*/ 201 h 201"/>
                  <a:gd name="T8" fmla="*/ 147 w 147"/>
                  <a:gd name="T9" fmla="*/ 65 h 201"/>
                  <a:gd name="T10" fmla="*/ 146 w 147"/>
                  <a:gd name="T11" fmla="*/ 53 h 201"/>
                  <a:gd name="T12" fmla="*/ 146 w 147"/>
                  <a:gd name="T13" fmla="*/ 52 h 201"/>
                  <a:gd name="T14" fmla="*/ 131 w 147"/>
                  <a:gd name="T15" fmla="*/ 1 h 201"/>
                  <a:gd name="T16" fmla="*/ 111 w 147"/>
                  <a:gd name="T17" fmla="*/ 0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7" h="201">
                    <a:moveTo>
                      <a:pt x="111" y="0"/>
                    </a:moveTo>
                    <a:cubicBezTo>
                      <a:pt x="71" y="0"/>
                      <a:pt x="33" y="11"/>
                      <a:pt x="0" y="31"/>
                    </a:cubicBezTo>
                    <a:cubicBezTo>
                      <a:pt x="15" y="79"/>
                      <a:pt x="21" y="130"/>
                      <a:pt x="17" y="180"/>
                    </a:cubicBezTo>
                    <a:cubicBezTo>
                      <a:pt x="31" y="201"/>
                      <a:pt x="31" y="201"/>
                      <a:pt x="31" y="201"/>
                    </a:cubicBezTo>
                    <a:cubicBezTo>
                      <a:pt x="98" y="190"/>
                      <a:pt x="147" y="132"/>
                      <a:pt x="147" y="65"/>
                    </a:cubicBezTo>
                    <a:cubicBezTo>
                      <a:pt x="147" y="61"/>
                      <a:pt x="147" y="57"/>
                      <a:pt x="146" y="53"/>
                    </a:cubicBezTo>
                    <a:cubicBezTo>
                      <a:pt x="146" y="53"/>
                      <a:pt x="146" y="52"/>
                      <a:pt x="146" y="52"/>
                    </a:cubicBezTo>
                    <a:cubicBezTo>
                      <a:pt x="145" y="34"/>
                      <a:pt x="139" y="16"/>
                      <a:pt x="131" y="1"/>
                    </a:cubicBezTo>
                    <a:cubicBezTo>
                      <a:pt x="125" y="0"/>
                      <a:pt x="118" y="0"/>
                      <a:pt x="111" y="0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375" name="Freeform 214"/>
              <p:cNvSpPr>
                <a:spLocks noChangeArrowheads="1"/>
              </p:cNvSpPr>
              <p:nvPr/>
            </p:nvSpPr>
            <p:spPr bwMode="auto">
              <a:xfrm>
                <a:off x="758825" y="152399"/>
                <a:ext cx="109538" cy="176213"/>
              </a:xfrm>
              <a:custGeom>
                <a:avLst/>
                <a:gdLst>
                  <a:gd name="T0" fmla="*/ 89 w 152"/>
                  <a:gd name="T1" fmla="*/ 0 h 245"/>
                  <a:gd name="T2" fmla="*/ 0 w 152"/>
                  <a:gd name="T3" fmla="*/ 129 h 245"/>
                  <a:gd name="T4" fmla="*/ 1 w 152"/>
                  <a:gd name="T5" fmla="*/ 141 h 245"/>
                  <a:gd name="T6" fmla="*/ 1 w 152"/>
                  <a:gd name="T7" fmla="*/ 141 h 245"/>
                  <a:gd name="T8" fmla="*/ 1 w 152"/>
                  <a:gd name="T9" fmla="*/ 142 h 245"/>
                  <a:gd name="T10" fmla="*/ 1 w 152"/>
                  <a:gd name="T11" fmla="*/ 142 h 245"/>
                  <a:gd name="T12" fmla="*/ 1 w 152"/>
                  <a:gd name="T13" fmla="*/ 143 h 245"/>
                  <a:gd name="T14" fmla="*/ 17 w 152"/>
                  <a:gd name="T15" fmla="*/ 195 h 245"/>
                  <a:gd name="T16" fmla="*/ 87 w 152"/>
                  <a:gd name="T17" fmla="*/ 149 h 245"/>
                  <a:gd name="T18" fmla="*/ 148 w 152"/>
                  <a:gd name="T19" fmla="*/ 245 h 245"/>
                  <a:gd name="T20" fmla="*/ 131 w 152"/>
                  <a:gd name="T21" fmla="*/ 96 h 245"/>
                  <a:gd name="T22" fmla="*/ 115 w 152"/>
                  <a:gd name="T23" fmla="*/ 52 h 245"/>
                  <a:gd name="T24" fmla="*/ 57 w 152"/>
                  <a:gd name="T25" fmla="*/ 133 h 245"/>
                  <a:gd name="T26" fmla="*/ 46 w 152"/>
                  <a:gd name="T27" fmla="*/ 146 h 245"/>
                  <a:gd name="T28" fmla="*/ 45 w 152"/>
                  <a:gd name="T29" fmla="*/ 146 h 245"/>
                  <a:gd name="T30" fmla="*/ 33 w 152"/>
                  <a:gd name="T31" fmla="*/ 135 h 245"/>
                  <a:gd name="T32" fmla="*/ 105 w 152"/>
                  <a:gd name="T33" fmla="*/ 29 h 245"/>
                  <a:gd name="T34" fmla="*/ 89 w 152"/>
                  <a:gd name="T35" fmla="*/ 0 h 2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52" h="245">
                    <a:moveTo>
                      <a:pt x="89" y="0"/>
                    </a:moveTo>
                    <a:cubicBezTo>
                      <a:pt x="37" y="20"/>
                      <a:pt x="1" y="71"/>
                      <a:pt x="0" y="129"/>
                    </a:cubicBezTo>
                    <a:cubicBezTo>
                      <a:pt x="0" y="133"/>
                      <a:pt x="1" y="137"/>
                      <a:pt x="1" y="141"/>
                    </a:cubicBezTo>
                    <a:cubicBezTo>
                      <a:pt x="1" y="141"/>
                      <a:pt x="1" y="141"/>
                      <a:pt x="1" y="141"/>
                    </a:cubicBezTo>
                    <a:cubicBezTo>
                      <a:pt x="1" y="141"/>
                      <a:pt x="1" y="141"/>
                      <a:pt x="1" y="142"/>
                    </a:cubicBezTo>
                    <a:cubicBezTo>
                      <a:pt x="1" y="142"/>
                      <a:pt x="1" y="142"/>
                      <a:pt x="1" y="142"/>
                    </a:cubicBezTo>
                    <a:cubicBezTo>
                      <a:pt x="1" y="143"/>
                      <a:pt x="1" y="143"/>
                      <a:pt x="1" y="143"/>
                    </a:cubicBezTo>
                    <a:cubicBezTo>
                      <a:pt x="3" y="162"/>
                      <a:pt x="8" y="179"/>
                      <a:pt x="17" y="195"/>
                    </a:cubicBezTo>
                    <a:cubicBezTo>
                      <a:pt x="87" y="149"/>
                      <a:pt x="87" y="149"/>
                      <a:pt x="87" y="149"/>
                    </a:cubicBezTo>
                    <a:cubicBezTo>
                      <a:pt x="148" y="245"/>
                      <a:pt x="148" y="245"/>
                      <a:pt x="148" y="245"/>
                    </a:cubicBezTo>
                    <a:cubicBezTo>
                      <a:pt x="152" y="195"/>
                      <a:pt x="146" y="144"/>
                      <a:pt x="131" y="96"/>
                    </a:cubicBezTo>
                    <a:cubicBezTo>
                      <a:pt x="127" y="81"/>
                      <a:pt x="121" y="66"/>
                      <a:pt x="115" y="52"/>
                    </a:cubicBezTo>
                    <a:cubicBezTo>
                      <a:pt x="79" y="61"/>
                      <a:pt x="54" y="95"/>
                      <a:pt x="57" y="133"/>
                    </a:cubicBezTo>
                    <a:cubicBezTo>
                      <a:pt x="58" y="140"/>
                      <a:pt x="53" y="146"/>
                      <a:pt x="46" y="146"/>
                    </a:cubicBezTo>
                    <a:cubicBezTo>
                      <a:pt x="45" y="146"/>
                      <a:pt x="45" y="146"/>
                      <a:pt x="45" y="146"/>
                    </a:cubicBezTo>
                    <a:cubicBezTo>
                      <a:pt x="39" y="146"/>
                      <a:pt x="34" y="141"/>
                      <a:pt x="33" y="135"/>
                    </a:cubicBezTo>
                    <a:cubicBezTo>
                      <a:pt x="29" y="87"/>
                      <a:pt x="60" y="43"/>
                      <a:pt x="105" y="29"/>
                    </a:cubicBezTo>
                    <a:cubicBezTo>
                      <a:pt x="100" y="20"/>
                      <a:pt x="95" y="10"/>
                      <a:pt x="89" y="0"/>
                    </a:cubicBezTo>
                  </a:path>
                </a:pathLst>
              </a:custGeom>
              <a:solidFill>
                <a:srgbClr val="95BDC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376" name="Freeform 215"/>
              <p:cNvSpPr>
                <a:spLocks noChangeArrowheads="1"/>
              </p:cNvSpPr>
              <p:nvPr/>
            </p:nvSpPr>
            <p:spPr bwMode="auto">
              <a:xfrm>
                <a:off x="801687" y="258762"/>
                <a:ext cx="73025" cy="85725"/>
              </a:xfrm>
              <a:custGeom>
                <a:avLst/>
                <a:gdLst>
                  <a:gd name="T0" fmla="*/ 26 w 101"/>
                  <a:gd name="T1" fmla="*/ 0 h 119"/>
                  <a:gd name="T2" fmla="*/ 26 w 101"/>
                  <a:gd name="T3" fmla="*/ 0 h 119"/>
                  <a:gd name="T4" fmla="*/ 0 w 101"/>
                  <a:gd name="T5" fmla="*/ 95 h 119"/>
                  <a:gd name="T6" fmla="*/ 78 w 101"/>
                  <a:gd name="T7" fmla="*/ 119 h 119"/>
                  <a:gd name="T8" fmla="*/ 78 w 101"/>
                  <a:gd name="T9" fmla="*/ 119 h 119"/>
                  <a:gd name="T10" fmla="*/ 78 w 101"/>
                  <a:gd name="T11" fmla="*/ 119 h 119"/>
                  <a:gd name="T12" fmla="*/ 81 w 101"/>
                  <a:gd name="T13" fmla="*/ 119 h 119"/>
                  <a:gd name="T14" fmla="*/ 81 w 101"/>
                  <a:gd name="T15" fmla="*/ 119 h 119"/>
                  <a:gd name="T16" fmla="*/ 89 w 101"/>
                  <a:gd name="T17" fmla="*/ 119 h 119"/>
                  <a:gd name="T18" fmla="*/ 101 w 101"/>
                  <a:gd name="T19" fmla="*/ 117 h 119"/>
                  <a:gd name="T20" fmla="*/ 87 w 101"/>
                  <a:gd name="T21" fmla="*/ 96 h 119"/>
                  <a:gd name="T22" fmla="*/ 26 w 101"/>
                  <a:gd name="T23" fmla="*/ 0 h 1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01" h="119">
                    <a:moveTo>
                      <a:pt x="26" y="0"/>
                    </a:moveTo>
                    <a:cubicBezTo>
                      <a:pt x="26" y="0"/>
                      <a:pt x="26" y="0"/>
                      <a:pt x="26" y="0"/>
                    </a:cubicBezTo>
                    <a:cubicBezTo>
                      <a:pt x="0" y="95"/>
                      <a:pt x="0" y="95"/>
                      <a:pt x="0" y="95"/>
                    </a:cubicBezTo>
                    <a:cubicBezTo>
                      <a:pt x="23" y="110"/>
                      <a:pt x="50" y="119"/>
                      <a:pt x="78" y="119"/>
                    </a:cubicBezTo>
                    <a:cubicBezTo>
                      <a:pt x="78" y="119"/>
                      <a:pt x="78" y="119"/>
                      <a:pt x="78" y="119"/>
                    </a:cubicBezTo>
                    <a:cubicBezTo>
                      <a:pt x="78" y="119"/>
                      <a:pt x="78" y="119"/>
                      <a:pt x="78" y="119"/>
                    </a:cubicBezTo>
                    <a:cubicBezTo>
                      <a:pt x="79" y="119"/>
                      <a:pt x="80" y="119"/>
                      <a:pt x="81" y="119"/>
                    </a:cubicBezTo>
                    <a:cubicBezTo>
                      <a:pt x="81" y="119"/>
                      <a:pt x="81" y="119"/>
                      <a:pt x="81" y="119"/>
                    </a:cubicBezTo>
                    <a:cubicBezTo>
                      <a:pt x="84" y="119"/>
                      <a:pt x="87" y="119"/>
                      <a:pt x="89" y="119"/>
                    </a:cubicBezTo>
                    <a:cubicBezTo>
                      <a:pt x="93" y="118"/>
                      <a:pt x="97" y="118"/>
                      <a:pt x="101" y="117"/>
                    </a:cubicBezTo>
                    <a:cubicBezTo>
                      <a:pt x="87" y="96"/>
                      <a:pt x="87" y="96"/>
                      <a:pt x="87" y="96"/>
                    </a:cubicBezTo>
                    <a:cubicBezTo>
                      <a:pt x="26" y="0"/>
                      <a:pt x="26" y="0"/>
                      <a:pt x="26" y="0"/>
                    </a:cubicBezTo>
                  </a:path>
                </a:pathLst>
              </a:custGeom>
              <a:solidFill>
                <a:srgbClr val="D9DEE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377" name="Freeform 216"/>
              <p:cNvSpPr>
                <a:spLocks noChangeArrowheads="1"/>
              </p:cNvSpPr>
              <p:nvPr/>
            </p:nvSpPr>
            <p:spPr bwMode="auto">
              <a:xfrm>
                <a:off x="800100" y="258762"/>
                <a:ext cx="20638" cy="68263"/>
              </a:xfrm>
              <a:custGeom>
                <a:avLst/>
                <a:gdLst>
                  <a:gd name="T0" fmla="*/ 29 w 29"/>
                  <a:gd name="T1" fmla="*/ 0 h 95"/>
                  <a:gd name="T2" fmla="*/ 29 w 29"/>
                  <a:gd name="T3" fmla="*/ 0 h 95"/>
                  <a:gd name="T4" fmla="*/ 0 w 29"/>
                  <a:gd name="T5" fmla="*/ 93 h 95"/>
                  <a:gd name="T6" fmla="*/ 3 w 29"/>
                  <a:gd name="T7" fmla="*/ 95 h 95"/>
                  <a:gd name="T8" fmla="*/ 29 w 29"/>
                  <a:gd name="T9" fmla="*/ 0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95">
                    <a:moveTo>
                      <a:pt x="29" y="0"/>
                    </a:moveTo>
                    <a:cubicBezTo>
                      <a:pt x="29" y="0"/>
                      <a:pt x="29" y="0"/>
                      <a:pt x="29" y="0"/>
                    </a:cubicBezTo>
                    <a:cubicBezTo>
                      <a:pt x="0" y="93"/>
                      <a:pt x="0" y="93"/>
                      <a:pt x="0" y="93"/>
                    </a:cubicBezTo>
                    <a:cubicBezTo>
                      <a:pt x="1" y="94"/>
                      <a:pt x="2" y="95"/>
                      <a:pt x="3" y="95"/>
                    </a:cubicBezTo>
                    <a:cubicBezTo>
                      <a:pt x="29" y="0"/>
                      <a:pt x="29" y="0"/>
                      <a:pt x="29" y="0"/>
                    </a:cubicBezTo>
                  </a:path>
                </a:pathLst>
              </a:custGeom>
              <a:solidFill>
                <a:srgbClr val="C5CCD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378" name="Freeform 217"/>
              <p:cNvSpPr>
                <a:spLocks noChangeArrowheads="1"/>
              </p:cNvSpPr>
              <p:nvPr/>
            </p:nvSpPr>
            <p:spPr bwMode="auto">
              <a:xfrm>
                <a:off x="771525" y="258762"/>
                <a:ext cx="49213" cy="66675"/>
              </a:xfrm>
              <a:custGeom>
                <a:avLst/>
                <a:gdLst>
                  <a:gd name="T0" fmla="*/ 70 w 70"/>
                  <a:gd name="T1" fmla="*/ 0 h 93"/>
                  <a:gd name="T2" fmla="*/ 0 w 70"/>
                  <a:gd name="T3" fmla="*/ 46 h 93"/>
                  <a:gd name="T4" fmla="*/ 41 w 70"/>
                  <a:gd name="T5" fmla="*/ 93 h 93"/>
                  <a:gd name="T6" fmla="*/ 70 w 70"/>
                  <a:gd name="T7" fmla="*/ 0 h 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0" h="93">
                    <a:moveTo>
                      <a:pt x="70" y="0"/>
                    </a:moveTo>
                    <a:cubicBezTo>
                      <a:pt x="0" y="46"/>
                      <a:pt x="0" y="46"/>
                      <a:pt x="0" y="46"/>
                    </a:cubicBezTo>
                    <a:cubicBezTo>
                      <a:pt x="10" y="65"/>
                      <a:pt x="24" y="81"/>
                      <a:pt x="41" y="93"/>
                    </a:cubicBezTo>
                    <a:cubicBezTo>
                      <a:pt x="70" y="0"/>
                      <a:pt x="70" y="0"/>
                      <a:pt x="70" y="0"/>
                    </a:cubicBezTo>
                  </a:path>
                </a:pathLst>
              </a:custGeom>
              <a:solidFill>
                <a:srgbClr val="F9FAF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379" name="Freeform 218"/>
              <p:cNvSpPr>
                <a:spLocks noEditPoints="1" noChangeArrowheads="1"/>
              </p:cNvSpPr>
              <p:nvPr/>
            </p:nvSpPr>
            <p:spPr bwMode="auto">
              <a:xfrm>
                <a:off x="758825" y="144462"/>
                <a:ext cx="200025" cy="200025"/>
              </a:xfrm>
              <a:custGeom>
                <a:avLst/>
                <a:gdLst>
                  <a:gd name="T0" fmla="*/ 139 w 278"/>
                  <a:gd name="T1" fmla="*/ 277 h 277"/>
                  <a:gd name="T2" fmla="*/ 139 w 278"/>
                  <a:gd name="T3" fmla="*/ 277 h 277"/>
                  <a:gd name="T4" fmla="*/ 139 w 278"/>
                  <a:gd name="T5" fmla="*/ 277 h 277"/>
                  <a:gd name="T6" fmla="*/ 139 w 278"/>
                  <a:gd name="T7" fmla="*/ 277 h 277"/>
                  <a:gd name="T8" fmla="*/ 142 w 278"/>
                  <a:gd name="T9" fmla="*/ 277 h 277"/>
                  <a:gd name="T10" fmla="*/ 139 w 278"/>
                  <a:gd name="T11" fmla="*/ 277 h 277"/>
                  <a:gd name="T12" fmla="*/ 142 w 278"/>
                  <a:gd name="T13" fmla="*/ 277 h 277"/>
                  <a:gd name="T14" fmla="*/ 1 w 278"/>
                  <a:gd name="T15" fmla="*/ 151 h 277"/>
                  <a:gd name="T16" fmla="*/ 1 w 278"/>
                  <a:gd name="T17" fmla="*/ 152 h 277"/>
                  <a:gd name="T18" fmla="*/ 1 w 278"/>
                  <a:gd name="T19" fmla="*/ 151 h 277"/>
                  <a:gd name="T20" fmla="*/ 1 w 278"/>
                  <a:gd name="T21" fmla="*/ 150 h 277"/>
                  <a:gd name="T22" fmla="*/ 1 w 278"/>
                  <a:gd name="T23" fmla="*/ 151 h 277"/>
                  <a:gd name="T24" fmla="*/ 1 w 278"/>
                  <a:gd name="T25" fmla="*/ 150 h 277"/>
                  <a:gd name="T26" fmla="*/ 277 w 278"/>
                  <a:gd name="T27" fmla="*/ 126 h 277"/>
                  <a:gd name="T28" fmla="*/ 277 w 278"/>
                  <a:gd name="T29" fmla="*/ 127 h 277"/>
                  <a:gd name="T30" fmla="*/ 278 w 278"/>
                  <a:gd name="T31" fmla="*/ 139 h 277"/>
                  <a:gd name="T32" fmla="*/ 277 w 278"/>
                  <a:gd name="T33" fmla="*/ 127 h 277"/>
                  <a:gd name="T34" fmla="*/ 277 w 278"/>
                  <a:gd name="T35" fmla="*/ 126 h 277"/>
                  <a:gd name="T36" fmla="*/ 128 w 278"/>
                  <a:gd name="T37" fmla="*/ 0 h 277"/>
                  <a:gd name="T38" fmla="*/ 128 w 278"/>
                  <a:gd name="T39" fmla="*/ 0 h 277"/>
                  <a:gd name="T40" fmla="*/ 119 w 278"/>
                  <a:gd name="T41" fmla="*/ 1 h 277"/>
                  <a:gd name="T42" fmla="*/ 0 w 278"/>
                  <a:gd name="T43" fmla="*/ 138 h 277"/>
                  <a:gd name="T44" fmla="*/ 89 w 278"/>
                  <a:gd name="T45" fmla="*/ 9 h 277"/>
                  <a:gd name="T46" fmla="*/ 119 w 278"/>
                  <a:gd name="T47" fmla="*/ 1 h 277"/>
                  <a:gd name="T48" fmla="*/ 128 w 278"/>
                  <a:gd name="T49" fmla="*/ 0 h 277"/>
                  <a:gd name="T50" fmla="*/ 128 w 278"/>
                  <a:gd name="T51" fmla="*/ 0 h 277"/>
                  <a:gd name="T52" fmla="*/ 139 w 278"/>
                  <a:gd name="T53" fmla="*/ 0 h 277"/>
                  <a:gd name="T54" fmla="*/ 128 w 278"/>
                  <a:gd name="T55" fmla="*/ 0 h 277"/>
                  <a:gd name="T56" fmla="*/ 139 w 278"/>
                  <a:gd name="T57" fmla="*/ 0 h 277"/>
                  <a:gd name="T58" fmla="*/ 139 w 278"/>
                  <a:gd name="T59" fmla="*/ 0 h 277"/>
                  <a:gd name="T60" fmla="*/ 139 w 278"/>
                  <a:gd name="T61" fmla="*/ 0 h 277"/>
                  <a:gd name="T62" fmla="*/ 139 w 278"/>
                  <a:gd name="T63" fmla="*/ 0 h 277"/>
                  <a:gd name="T64" fmla="*/ 139 w 278"/>
                  <a:gd name="T65" fmla="*/ 0 h 2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278" h="277">
                    <a:moveTo>
                      <a:pt x="139" y="277"/>
                    </a:moveTo>
                    <a:cubicBezTo>
                      <a:pt x="139" y="277"/>
                      <a:pt x="139" y="277"/>
                      <a:pt x="139" y="277"/>
                    </a:cubicBezTo>
                    <a:cubicBezTo>
                      <a:pt x="139" y="277"/>
                      <a:pt x="139" y="277"/>
                      <a:pt x="139" y="277"/>
                    </a:cubicBezTo>
                    <a:cubicBezTo>
                      <a:pt x="139" y="277"/>
                      <a:pt x="139" y="277"/>
                      <a:pt x="139" y="277"/>
                    </a:cubicBezTo>
                    <a:moveTo>
                      <a:pt x="142" y="277"/>
                    </a:moveTo>
                    <a:cubicBezTo>
                      <a:pt x="141" y="277"/>
                      <a:pt x="140" y="277"/>
                      <a:pt x="139" y="277"/>
                    </a:cubicBezTo>
                    <a:cubicBezTo>
                      <a:pt x="140" y="277"/>
                      <a:pt x="141" y="277"/>
                      <a:pt x="142" y="277"/>
                    </a:cubicBezTo>
                    <a:moveTo>
                      <a:pt x="1" y="151"/>
                    </a:moveTo>
                    <a:cubicBezTo>
                      <a:pt x="1" y="152"/>
                      <a:pt x="1" y="152"/>
                      <a:pt x="1" y="152"/>
                    </a:cubicBezTo>
                    <a:cubicBezTo>
                      <a:pt x="1" y="152"/>
                      <a:pt x="1" y="152"/>
                      <a:pt x="1" y="151"/>
                    </a:cubicBezTo>
                    <a:moveTo>
                      <a:pt x="1" y="150"/>
                    </a:moveTo>
                    <a:cubicBezTo>
                      <a:pt x="1" y="150"/>
                      <a:pt x="1" y="150"/>
                      <a:pt x="1" y="151"/>
                    </a:cubicBezTo>
                    <a:cubicBezTo>
                      <a:pt x="1" y="150"/>
                      <a:pt x="1" y="150"/>
                      <a:pt x="1" y="150"/>
                    </a:cubicBezTo>
                    <a:moveTo>
                      <a:pt x="277" y="126"/>
                    </a:moveTo>
                    <a:cubicBezTo>
                      <a:pt x="277" y="126"/>
                      <a:pt x="277" y="127"/>
                      <a:pt x="277" y="127"/>
                    </a:cubicBezTo>
                    <a:cubicBezTo>
                      <a:pt x="278" y="131"/>
                      <a:pt x="278" y="135"/>
                      <a:pt x="278" y="139"/>
                    </a:cubicBezTo>
                    <a:cubicBezTo>
                      <a:pt x="278" y="135"/>
                      <a:pt x="278" y="131"/>
                      <a:pt x="277" y="127"/>
                    </a:cubicBezTo>
                    <a:cubicBezTo>
                      <a:pt x="277" y="127"/>
                      <a:pt x="277" y="126"/>
                      <a:pt x="277" y="126"/>
                    </a:cubicBezTo>
                    <a:moveTo>
                      <a:pt x="128" y="0"/>
                    </a:moveTo>
                    <a:cubicBezTo>
                      <a:pt x="128" y="0"/>
                      <a:pt x="128" y="0"/>
                      <a:pt x="128" y="0"/>
                    </a:cubicBezTo>
                    <a:cubicBezTo>
                      <a:pt x="125" y="0"/>
                      <a:pt x="122" y="1"/>
                      <a:pt x="119" y="1"/>
                    </a:cubicBezTo>
                    <a:cubicBezTo>
                      <a:pt x="51" y="11"/>
                      <a:pt x="1" y="70"/>
                      <a:pt x="0" y="138"/>
                    </a:cubicBezTo>
                    <a:cubicBezTo>
                      <a:pt x="1" y="80"/>
                      <a:pt x="37" y="29"/>
                      <a:pt x="89" y="9"/>
                    </a:cubicBezTo>
                    <a:cubicBezTo>
                      <a:pt x="99" y="5"/>
                      <a:pt x="109" y="3"/>
                      <a:pt x="119" y="1"/>
                    </a:cubicBezTo>
                    <a:cubicBezTo>
                      <a:pt x="122" y="1"/>
                      <a:pt x="125" y="0"/>
                      <a:pt x="128" y="0"/>
                    </a:cubicBezTo>
                    <a:cubicBezTo>
                      <a:pt x="128" y="0"/>
                      <a:pt x="128" y="0"/>
                      <a:pt x="128" y="0"/>
                    </a:cubicBezTo>
                    <a:moveTo>
                      <a:pt x="139" y="0"/>
                    </a:moveTo>
                    <a:cubicBezTo>
                      <a:pt x="136" y="0"/>
                      <a:pt x="132" y="0"/>
                      <a:pt x="128" y="0"/>
                    </a:cubicBezTo>
                    <a:cubicBezTo>
                      <a:pt x="132" y="0"/>
                      <a:pt x="136" y="0"/>
                      <a:pt x="139" y="0"/>
                    </a:cubicBezTo>
                    <a:moveTo>
                      <a:pt x="139" y="0"/>
                    </a:moveTo>
                    <a:cubicBezTo>
                      <a:pt x="139" y="0"/>
                      <a:pt x="139" y="0"/>
                      <a:pt x="139" y="0"/>
                    </a:cubicBezTo>
                    <a:cubicBezTo>
                      <a:pt x="139" y="0"/>
                      <a:pt x="139" y="0"/>
                      <a:pt x="139" y="0"/>
                    </a:cubicBezTo>
                    <a:cubicBezTo>
                      <a:pt x="139" y="0"/>
                      <a:pt x="139" y="0"/>
                      <a:pt x="139" y="0"/>
                    </a:cubicBezTo>
                  </a:path>
                </a:pathLst>
              </a:custGeom>
              <a:solidFill>
                <a:srgbClr val="3E5D7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380" name="Freeform 219"/>
              <p:cNvSpPr>
                <a:spLocks noChangeArrowheads="1"/>
              </p:cNvSpPr>
              <p:nvPr/>
            </p:nvSpPr>
            <p:spPr bwMode="auto">
              <a:xfrm>
                <a:off x="833437" y="169862"/>
                <a:ext cx="22225" cy="19050"/>
              </a:xfrm>
              <a:custGeom>
                <a:avLst/>
                <a:gdLst>
                  <a:gd name="T0" fmla="*/ 17 w 30"/>
                  <a:gd name="T1" fmla="*/ 0 h 26"/>
                  <a:gd name="T2" fmla="*/ 15 w 30"/>
                  <a:gd name="T3" fmla="*/ 0 h 26"/>
                  <a:gd name="T4" fmla="*/ 0 w 30"/>
                  <a:gd name="T5" fmla="*/ 3 h 26"/>
                  <a:gd name="T6" fmla="*/ 10 w 30"/>
                  <a:gd name="T7" fmla="*/ 26 h 26"/>
                  <a:gd name="T8" fmla="*/ 19 w 30"/>
                  <a:gd name="T9" fmla="*/ 24 h 26"/>
                  <a:gd name="T10" fmla="*/ 29 w 30"/>
                  <a:gd name="T11" fmla="*/ 10 h 26"/>
                  <a:gd name="T12" fmla="*/ 17 w 30"/>
                  <a:gd name="T13" fmla="*/ 0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0" h="26">
                    <a:moveTo>
                      <a:pt x="17" y="0"/>
                    </a:moveTo>
                    <a:cubicBezTo>
                      <a:pt x="16" y="0"/>
                      <a:pt x="16" y="0"/>
                      <a:pt x="15" y="0"/>
                    </a:cubicBezTo>
                    <a:cubicBezTo>
                      <a:pt x="10" y="1"/>
                      <a:pt x="5" y="2"/>
                      <a:pt x="0" y="3"/>
                    </a:cubicBezTo>
                    <a:cubicBezTo>
                      <a:pt x="4" y="11"/>
                      <a:pt x="7" y="18"/>
                      <a:pt x="10" y="26"/>
                    </a:cubicBezTo>
                    <a:cubicBezTo>
                      <a:pt x="13" y="25"/>
                      <a:pt x="16" y="24"/>
                      <a:pt x="19" y="24"/>
                    </a:cubicBezTo>
                    <a:cubicBezTo>
                      <a:pt x="25" y="23"/>
                      <a:pt x="30" y="17"/>
                      <a:pt x="29" y="10"/>
                    </a:cubicBezTo>
                    <a:cubicBezTo>
                      <a:pt x="28" y="4"/>
                      <a:pt x="23" y="0"/>
                      <a:pt x="17" y="0"/>
                    </a:cubicBezTo>
                  </a:path>
                </a:pathLst>
              </a:custGeom>
              <a:solidFill>
                <a:srgbClr val="FDE6B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381" name="Freeform 220"/>
              <p:cNvSpPr>
                <a:spLocks noChangeArrowheads="1"/>
              </p:cNvSpPr>
              <p:nvPr/>
            </p:nvSpPr>
            <p:spPr bwMode="auto">
              <a:xfrm>
                <a:off x="779462" y="173037"/>
                <a:ext cx="61913" cy="84138"/>
              </a:xfrm>
              <a:custGeom>
                <a:avLst/>
                <a:gdLst>
                  <a:gd name="T0" fmla="*/ 76 w 86"/>
                  <a:gd name="T1" fmla="*/ 0 h 117"/>
                  <a:gd name="T2" fmla="*/ 4 w 86"/>
                  <a:gd name="T3" fmla="*/ 106 h 117"/>
                  <a:gd name="T4" fmla="*/ 16 w 86"/>
                  <a:gd name="T5" fmla="*/ 117 h 117"/>
                  <a:gd name="T6" fmla="*/ 17 w 86"/>
                  <a:gd name="T7" fmla="*/ 117 h 117"/>
                  <a:gd name="T8" fmla="*/ 28 w 86"/>
                  <a:gd name="T9" fmla="*/ 104 h 117"/>
                  <a:gd name="T10" fmla="*/ 86 w 86"/>
                  <a:gd name="T11" fmla="*/ 23 h 117"/>
                  <a:gd name="T12" fmla="*/ 76 w 86"/>
                  <a:gd name="T13" fmla="*/ 0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86" h="117">
                    <a:moveTo>
                      <a:pt x="76" y="0"/>
                    </a:moveTo>
                    <a:cubicBezTo>
                      <a:pt x="31" y="14"/>
                      <a:pt x="0" y="58"/>
                      <a:pt x="4" y="106"/>
                    </a:cubicBezTo>
                    <a:cubicBezTo>
                      <a:pt x="5" y="112"/>
                      <a:pt x="10" y="117"/>
                      <a:pt x="16" y="117"/>
                    </a:cubicBezTo>
                    <a:cubicBezTo>
                      <a:pt x="17" y="117"/>
                      <a:pt x="17" y="117"/>
                      <a:pt x="17" y="117"/>
                    </a:cubicBezTo>
                    <a:cubicBezTo>
                      <a:pt x="24" y="117"/>
                      <a:pt x="29" y="111"/>
                      <a:pt x="28" y="104"/>
                    </a:cubicBezTo>
                    <a:cubicBezTo>
                      <a:pt x="25" y="66"/>
                      <a:pt x="50" y="32"/>
                      <a:pt x="86" y="23"/>
                    </a:cubicBezTo>
                    <a:cubicBezTo>
                      <a:pt x="83" y="15"/>
                      <a:pt x="80" y="8"/>
                      <a:pt x="76" y="0"/>
                    </a:cubicBezTo>
                  </a:path>
                </a:pathLst>
              </a:custGeom>
              <a:solidFill>
                <a:srgbClr val="BFD7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382" name="Freeform 221"/>
              <p:cNvSpPr>
                <a:spLocks noChangeArrowheads="1"/>
              </p:cNvSpPr>
              <p:nvPr/>
            </p:nvSpPr>
            <p:spPr bwMode="auto">
              <a:xfrm>
                <a:off x="855662" y="368299"/>
                <a:ext cx="30163" cy="52388"/>
              </a:xfrm>
              <a:custGeom>
                <a:avLst/>
                <a:gdLst>
                  <a:gd name="T0" fmla="*/ 19 w 19"/>
                  <a:gd name="T1" fmla="*/ 31 h 33"/>
                  <a:gd name="T2" fmla="*/ 16 w 19"/>
                  <a:gd name="T3" fmla="*/ 0 h 33"/>
                  <a:gd name="T4" fmla="*/ 8 w 19"/>
                  <a:gd name="T5" fmla="*/ 0 h 33"/>
                  <a:gd name="T6" fmla="*/ 0 w 19"/>
                  <a:gd name="T7" fmla="*/ 1 h 33"/>
                  <a:gd name="T8" fmla="*/ 3 w 19"/>
                  <a:gd name="T9" fmla="*/ 33 h 33"/>
                  <a:gd name="T10" fmla="*/ 11 w 19"/>
                  <a:gd name="T11" fmla="*/ 32 h 33"/>
                  <a:gd name="T12" fmla="*/ 19 w 19"/>
                  <a:gd name="T13" fmla="*/ 31 h 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9" h="33">
                    <a:moveTo>
                      <a:pt x="19" y="31"/>
                    </a:moveTo>
                    <a:lnTo>
                      <a:pt x="16" y="0"/>
                    </a:lnTo>
                    <a:lnTo>
                      <a:pt x="8" y="0"/>
                    </a:lnTo>
                    <a:lnTo>
                      <a:pt x="0" y="1"/>
                    </a:lnTo>
                    <a:lnTo>
                      <a:pt x="3" y="33"/>
                    </a:lnTo>
                    <a:lnTo>
                      <a:pt x="11" y="32"/>
                    </a:lnTo>
                    <a:lnTo>
                      <a:pt x="19" y="31"/>
                    </a:lnTo>
                    <a:close/>
                  </a:path>
                </a:pathLst>
              </a:custGeom>
              <a:solidFill>
                <a:srgbClr val="0E345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383" name="Freeform 222"/>
              <p:cNvSpPr>
                <a:spLocks noChangeArrowheads="1"/>
              </p:cNvSpPr>
              <p:nvPr/>
            </p:nvSpPr>
            <p:spPr bwMode="auto">
              <a:xfrm>
                <a:off x="873125" y="417512"/>
                <a:ext cx="26988" cy="26988"/>
              </a:xfrm>
              <a:custGeom>
                <a:avLst/>
                <a:gdLst>
                  <a:gd name="T0" fmla="*/ 1 w 17"/>
                  <a:gd name="T1" fmla="*/ 17 h 17"/>
                  <a:gd name="T2" fmla="*/ 17 w 17"/>
                  <a:gd name="T3" fmla="*/ 15 h 17"/>
                  <a:gd name="T4" fmla="*/ 15 w 17"/>
                  <a:gd name="T5" fmla="*/ 0 h 17"/>
                  <a:gd name="T6" fmla="*/ 8 w 17"/>
                  <a:gd name="T7" fmla="*/ 0 h 17"/>
                  <a:gd name="T8" fmla="*/ 0 w 17"/>
                  <a:gd name="T9" fmla="*/ 1 h 17"/>
                  <a:gd name="T10" fmla="*/ 1 w 17"/>
                  <a:gd name="T11" fmla="*/ 17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7" h="17">
                    <a:moveTo>
                      <a:pt x="1" y="17"/>
                    </a:moveTo>
                    <a:lnTo>
                      <a:pt x="17" y="15"/>
                    </a:lnTo>
                    <a:lnTo>
                      <a:pt x="15" y="0"/>
                    </a:lnTo>
                    <a:lnTo>
                      <a:pt x="8" y="0"/>
                    </a:lnTo>
                    <a:lnTo>
                      <a:pt x="0" y="1"/>
                    </a:lnTo>
                    <a:lnTo>
                      <a:pt x="1" y="17"/>
                    </a:lnTo>
                    <a:close/>
                  </a:path>
                </a:pathLst>
              </a:custGeom>
              <a:solidFill>
                <a:srgbClr val="405F7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384" name="Freeform 223"/>
              <p:cNvSpPr>
                <a:spLocks noChangeArrowheads="1"/>
              </p:cNvSpPr>
              <p:nvPr/>
            </p:nvSpPr>
            <p:spPr bwMode="auto">
              <a:xfrm>
                <a:off x="876300" y="454024"/>
                <a:ext cx="38100" cy="163513"/>
              </a:xfrm>
              <a:custGeom>
                <a:avLst/>
                <a:gdLst>
                  <a:gd name="T0" fmla="*/ 0 w 24"/>
                  <a:gd name="T1" fmla="*/ 1 h 103"/>
                  <a:gd name="T2" fmla="*/ 8 w 24"/>
                  <a:gd name="T3" fmla="*/ 103 h 103"/>
                  <a:gd name="T4" fmla="*/ 16 w 24"/>
                  <a:gd name="T5" fmla="*/ 102 h 103"/>
                  <a:gd name="T6" fmla="*/ 24 w 24"/>
                  <a:gd name="T7" fmla="*/ 102 h 103"/>
                  <a:gd name="T8" fmla="*/ 16 w 24"/>
                  <a:gd name="T9" fmla="*/ 0 h 103"/>
                  <a:gd name="T10" fmla="*/ 0 w 24"/>
                  <a:gd name="T11" fmla="*/ 1 h 1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4" h="103">
                    <a:moveTo>
                      <a:pt x="0" y="1"/>
                    </a:moveTo>
                    <a:lnTo>
                      <a:pt x="8" y="103"/>
                    </a:lnTo>
                    <a:lnTo>
                      <a:pt x="16" y="102"/>
                    </a:lnTo>
                    <a:lnTo>
                      <a:pt x="24" y="102"/>
                    </a:lnTo>
                    <a:lnTo>
                      <a:pt x="16" y="0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0E345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385" name="Freeform 224"/>
              <p:cNvSpPr>
                <a:spLocks noChangeArrowheads="1"/>
              </p:cNvSpPr>
              <p:nvPr/>
            </p:nvSpPr>
            <p:spPr bwMode="auto">
              <a:xfrm>
                <a:off x="847725" y="419099"/>
                <a:ext cx="26988" cy="26988"/>
              </a:xfrm>
              <a:custGeom>
                <a:avLst/>
                <a:gdLst>
                  <a:gd name="T0" fmla="*/ 17 w 17"/>
                  <a:gd name="T1" fmla="*/ 16 h 17"/>
                  <a:gd name="T2" fmla="*/ 16 w 17"/>
                  <a:gd name="T3" fmla="*/ 0 h 17"/>
                  <a:gd name="T4" fmla="*/ 8 w 17"/>
                  <a:gd name="T5" fmla="*/ 1 h 17"/>
                  <a:gd name="T6" fmla="*/ 0 w 17"/>
                  <a:gd name="T7" fmla="*/ 1 h 17"/>
                  <a:gd name="T8" fmla="*/ 1 w 17"/>
                  <a:gd name="T9" fmla="*/ 17 h 17"/>
                  <a:gd name="T10" fmla="*/ 17 w 17"/>
                  <a:gd name="T11" fmla="*/ 16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7" h="17">
                    <a:moveTo>
                      <a:pt x="17" y="16"/>
                    </a:moveTo>
                    <a:lnTo>
                      <a:pt x="16" y="0"/>
                    </a:lnTo>
                    <a:lnTo>
                      <a:pt x="8" y="1"/>
                    </a:lnTo>
                    <a:lnTo>
                      <a:pt x="0" y="1"/>
                    </a:lnTo>
                    <a:lnTo>
                      <a:pt x="1" y="17"/>
                    </a:lnTo>
                    <a:lnTo>
                      <a:pt x="17" y="16"/>
                    </a:lnTo>
                    <a:close/>
                  </a:path>
                </a:pathLst>
              </a:custGeom>
              <a:solidFill>
                <a:srgbClr val="405F7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386" name="Freeform 225"/>
              <p:cNvSpPr>
                <a:spLocks noChangeArrowheads="1"/>
              </p:cNvSpPr>
              <p:nvPr/>
            </p:nvSpPr>
            <p:spPr bwMode="auto">
              <a:xfrm>
                <a:off x="850900" y="455612"/>
                <a:ext cx="38100" cy="163513"/>
              </a:xfrm>
              <a:custGeom>
                <a:avLst/>
                <a:gdLst>
                  <a:gd name="T0" fmla="*/ 24 w 24"/>
                  <a:gd name="T1" fmla="*/ 102 h 103"/>
                  <a:gd name="T2" fmla="*/ 16 w 24"/>
                  <a:gd name="T3" fmla="*/ 0 h 103"/>
                  <a:gd name="T4" fmla="*/ 0 w 24"/>
                  <a:gd name="T5" fmla="*/ 2 h 103"/>
                  <a:gd name="T6" fmla="*/ 8 w 24"/>
                  <a:gd name="T7" fmla="*/ 103 h 103"/>
                  <a:gd name="T8" fmla="*/ 16 w 24"/>
                  <a:gd name="T9" fmla="*/ 103 h 103"/>
                  <a:gd name="T10" fmla="*/ 24 w 24"/>
                  <a:gd name="T11" fmla="*/ 102 h 1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4" h="103">
                    <a:moveTo>
                      <a:pt x="24" y="102"/>
                    </a:moveTo>
                    <a:lnTo>
                      <a:pt x="16" y="0"/>
                    </a:lnTo>
                    <a:lnTo>
                      <a:pt x="0" y="2"/>
                    </a:lnTo>
                    <a:lnTo>
                      <a:pt x="8" y="103"/>
                    </a:lnTo>
                    <a:lnTo>
                      <a:pt x="16" y="103"/>
                    </a:lnTo>
                    <a:lnTo>
                      <a:pt x="24" y="102"/>
                    </a:lnTo>
                    <a:close/>
                  </a:path>
                </a:pathLst>
              </a:custGeom>
              <a:solidFill>
                <a:srgbClr val="0E345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387" name="Freeform 226"/>
              <p:cNvSpPr>
                <a:spLocks noChangeArrowheads="1"/>
              </p:cNvSpPr>
              <p:nvPr/>
            </p:nvSpPr>
            <p:spPr bwMode="auto">
              <a:xfrm>
                <a:off x="849312" y="441324"/>
                <a:ext cx="52388" cy="17463"/>
              </a:xfrm>
              <a:custGeom>
                <a:avLst/>
                <a:gdLst>
                  <a:gd name="T0" fmla="*/ 17 w 33"/>
                  <a:gd name="T1" fmla="*/ 9 h 11"/>
                  <a:gd name="T2" fmla="*/ 33 w 33"/>
                  <a:gd name="T3" fmla="*/ 8 h 11"/>
                  <a:gd name="T4" fmla="*/ 32 w 33"/>
                  <a:gd name="T5" fmla="*/ 0 h 11"/>
                  <a:gd name="T6" fmla="*/ 16 w 33"/>
                  <a:gd name="T7" fmla="*/ 2 h 11"/>
                  <a:gd name="T8" fmla="*/ 0 w 33"/>
                  <a:gd name="T9" fmla="*/ 3 h 11"/>
                  <a:gd name="T10" fmla="*/ 1 w 33"/>
                  <a:gd name="T11" fmla="*/ 11 h 11"/>
                  <a:gd name="T12" fmla="*/ 17 w 33"/>
                  <a:gd name="T13" fmla="*/ 9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" h="11">
                    <a:moveTo>
                      <a:pt x="17" y="9"/>
                    </a:moveTo>
                    <a:lnTo>
                      <a:pt x="33" y="8"/>
                    </a:lnTo>
                    <a:lnTo>
                      <a:pt x="32" y="0"/>
                    </a:lnTo>
                    <a:lnTo>
                      <a:pt x="16" y="2"/>
                    </a:lnTo>
                    <a:lnTo>
                      <a:pt x="0" y="3"/>
                    </a:lnTo>
                    <a:lnTo>
                      <a:pt x="1" y="11"/>
                    </a:lnTo>
                    <a:lnTo>
                      <a:pt x="17" y="9"/>
                    </a:lnTo>
                    <a:close/>
                  </a:path>
                </a:pathLst>
              </a:custGeom>
              <a:solidFill>
                <a:srgbClr val="FCB92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388" name="Freeform 227"/>
              <p:cNvSpPr>
                <a:spLocks noChangeArrowheads="1"/>
              </p:cNvSpPr>
              <p:nvPr/>
            </p:nvSpPr>
            <p:spPr bwMode="auto">
              <a:xfrm>
                <a:off x="868362" y="779462"/>
                <a:ext cx="39688" cy="30163"/>
              </a:xfrm>
              <a:custGeom>
                <a:avLst/>
                <a:gdLst>
                  <a:gd name="T0" fmla="*/ 0 w 55"/>
                  <a:gd name="T1" fmla="*/ 23 h 42"/>
                  <a:gd name="T2" fmla="*/ 36 w 55"/>
                  <a:gd name="T3" fmla="*/ 36 h 42"/>
                  <a:gd name="T4" fmla="*/ 49 w 55"/>
                  <a:gd name="T5" fmla="*/ 0 h 42"/>
                  <a:gd name="T6" fmla="*/ 25 w 55"/>
                  <a:gd name="T7" fmla="*/ 11 h 42"/>
                  <a:gd name="T8" fmla="*/ 0 w 55"/>
                  <a:gd name="T9" fmla="*/ 23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5" h="42">
                    <a:moveTo>
                      <a:pt x="0" y="23"/>
                    </a:moveTo>
                    <a:cubicBezTo>
                      <a:pt x="6" y="36"/>
                      <a:pt x="22" y="42"/>
                      <a:pt x="36" y="36"/>
                    </a:cubicBezTo>
                    <a:cubicBezTo>
                      <a:pt x="49" y="30"/>
                      <a:pt x="55" y="14"/>
                      <a:pt x="49" y="0"/>
                    </a:cubicBezTo>
                    <a:cubicBezTo>
                      <a:pt x="25" y="11"/>
                      <a:pt x="25" y="11"/>
                      <a:pt x="25" y="11"/>
                    </a:cubicBez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0E36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389" name="Freeform 228"/>
              <p:cNvSpPr>
                <a:spLocks noChangeArrowheads="1"/>
              </p:cNvSpPr>
              <p:nvPr/>
            </p:nvSpPr>
            <p:spPr bwMode="auto">
              <a:xfrm>
                <a:off x="873125" y="749299"/>
                <a:ext cx="30163" cy="38100"/>
              </a:xfrm>
              <a:custGeom>
                <a:avLst/>
                <a:gdLst>
                  <a:gd name="T0" fmla="*/ 8 w 19"/>
                  <a:gd name="T1" fmla="*/ 24 h 24"/>
                  <a:gd name="T2" fmla="*/ 19 w 19"/>
                  <a:gd name="T3" fmla="*/ 19 h 24"/>
                  <a:gd name="T4" fmla="*/ 11 w 19"/>
                  <a:gd name="T5" fmla="*/ 0 h 24"/>
                  <a:gd name="T6" fmla="*/ 0 w 19"/>
                  <a:gd name="T7" fmla="*/ 5 h 24"/>
                  <a:gd name="T8" fmla="*/ 8 w 19"/>
                  <a:gd name="T9" fmla="*/ 24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" h="24">
                    <a:moveTo>
                      <a:pt x="8" y="24"/>
                    </a:moveTo>
                    <a:lnTo>
                      <a:pt x="19" y="19"/>
                    </a:lnTo>
                    <a:lnTo>
                      <a:pt x="11" y="0"/>
                    </a:lnTo>
                    <a:lnTo>
                      <a:pt x="0" y="5"/>
                    </a:lnTo>
                    <a:lnTo>
                      <a:pt x="8" y="24"/>
                    </a:lnTo>
                    <a:close/>
                  </a:path>
                </a:pathLst>
              </a:custGeom>
              <a:solidFill>
                <a:srgbClr val="FAAB1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390" name="Freeform 229"/>
              <p:cNvSpPr>
                <a:spLocks noChangeArrowheads="1"/>
              </p:cNvSpPr>
              <p:nvPr/>
            </p:nvSpPr>
            <p:spPr bwMode="auto">
              <a:xfrm>
                <a:off x="727075" y="430212"/>
                <a:ext cx="158750" cy="319088"/>
              </a:xfrm>
              <a:custGeom>
                <a:avLst/>
                <a:gdLst>
                  <a:gd name="T0" fmla="*/ 90 w 100"/>
                  <a:gd name="T1" fmla="*/ 201 h 201"/>
                  <a:gd name="T2" fmla="*/ 100 w 100"/>
                  <a:gd name="T3" fmla="*/ 196 h 201"/>
                  <a:gd name="T4" fmla="*/ 12 w 100"/>
                  <a:gd name="T5" fmla="*/ 0 h 201"/>
                  <a:gd name="T6" fmla="*/ 0 w 100"/>
                  <a:gd name="T7" fmla="*/ 5 h 201"/>
                  <a:gd name="T8" fmla="*/ 90 w 100"/>
                  <a:gd name="T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0" h="201">
                    <a:moveTo>
                      <a:pt x="90" y="201"/>
                    </a:moveTo>
                    <a:lnTo>
                      <a:pt x="100" y="196"/>
                    </a:lnTo>
                    <a:lnTo>
                      <a:pt x="12" y="0"/>
                    </a:lnTo>
                    <a:lnTo>
                      <a:pt x="0" y="5"/>
                    </a:lnTo>
                    <a:lnTo>
                      <a:pt x="90" y="201"/>
                    </a:lnTo>
                    <a:close/>
                  </a:path>
                </a:pathLst>
              </a:custGeom>
              <a:solidFill>
                <a:srgbClr val="FAAB1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391" name="Freeform 230"/>
              <p:cNvSpPr>
                <a:spLocks noChangeArrowheads="1"/>
              </p:cNvSpPr>
              <p:nvPr/>
            </p:nvSpPr>
            <p:spPr bwMode="auto">
              <a:xfrm>
                <a:off x="709612" y="438149"/>
                <a:ext cx="160338" cy="319088"/>
              </a:xfrm>
              <a:custGeom>
                <a:avLst/>
                <a:gdLst>
                  <a:gd name="T0" fmla="*/ 11 w 101"/>
                  <a:gd name="T1" fmla="*/ 0 h 201"/>
                  <a:gd name="T2" fmla="*/ 0 w 101"/>
                  <a:gd name="T3" fmla="*/ 5 h 201"/>
                  <a:gd name="T4" fmla="*/ 89 w 101"/>
                  <a:gd name="T5" fmla="*/ 201 h 201"/>
                  <a:gd name="T6" fmla="*/ 101 w 101"/>
                  <a:gd name="T7" fmla="*/ 196 h 201"/>
                  <a:gd name="T8" fmla="*/ 11 w 101"/>
                  <a:gd name="T9" fmla="*/ 0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1" h="201">
                    <a:moveTo>
                      <a:pt x="11" y="0"/>
                    </a:moveTo>
                    <a:lnTo>
                      <a:pt x="0" y="5"/>
                    </a:lnTo>
                    <a:lnTo>
                      <a:pt x="89" y="201"/>
                    </a:lnTo>
                    <a:lnTo>
                      <a:pt x="101" y="196"/>
                    </a:lnTo>
                    <a:lnTo>
                      <a:pt x="11" y="0"/>
                    </a:lnTo>
                    <a:close/>
                  </a:path>
                </a:pathLst>
              </a:custGeom>
              <a:solidFill>
                <a:srgbClr val="F1961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392" name="Freeform 231"/>
              <p:cNvSpPr>
                <a:spLocks noChangeArrowheads="1"/>
              </p:cNvSpPr>
              <p:nvPr/>
            </p:nvSpPr>
            <p:spPr bwMode="auto">
              <a:xfrm>
                <a:off x="855662" y="757237"/>
                <a:ext cx="30163" cy="38100"/>
              </a:xfrm>
              <a:custGeom>
                <a:avLst/>
                <a:gdLst>
                  <a:gd name="T0" fmla="*/ 11 w 19"/>
                  <a:gd name="T1" fmla="*/ 0 h 24"/>
                  <a:gd name="T2" fmla="*/ 0 w 19"/>
                  <a:gd name="T3" fmla="*/ 5 h 24"/>
                  <a:gd name="T4" fmla="*/ 8 w 19"/>
                  <a:gd name="T5" fmla="*/ 24 h 24"/>
                  <a:gd name="T6" fmla="*/ 19 w 19"/>
                  <a:gd name="T7" fmla="*/ 19 h 24"/>
                  <a:gd name="T8" fmla="*/ 11 w 19"/>
                  <a:gd name="T9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" h="24">
                    <a:moveTo>
                      <a:pt x="11" y="0"/>
                    </a:moveTo>
                    <a:lnTo>
                      <a:pt x="0" y="5"/>
                    </a:lnTo>
                    <a:lnTo>
                      <a:pt x="8" y="24"/>
                    </a:lnTo>
                    <a:lnTo>
                      <a:pt x="19" y="19"/>
                    </a:lnTo>
                    <a:lnTo>
                      <a:pt x="11" y="0"/>
                    </a:lnTo>
                    <a:close/>
                  </a:path>
                </a:pathLst>
              </a:custGeom>
              <a:solidFill>
                <a:srgbClr val="F1961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393" name="Freeform 232"/>
              <p:cNvSpPr>
                <a:spLocks noChangeArrowheads="1"/>
              </p:cNvSpPr>
              <p:nvPr/>
            </p:nvSpPr>
            <p:spPr bwMode="auto">
              <a:xfrm>
                <a:off x="850900" y="741362"/>
                <a:ext cx="39688" cy="23813"/>
              </a:xfrm>
              <a:custGeom>
                <a:avLst/>
                <a:gdLst>
                  <a:gd name="T0" fmla="*/ 0 w 25"/>
                  <a:gd name="T1" fmla="*/ 10 h 15"/>
                  <a:gd name="T2" fmla="*/ 3 w 25"/>
                  <a:gd name="T3" fmla="*/ 15 h 15"/>
                  <a:gd name="T4" fmla="*/ 14 w 25"/>
                  <a:gd name="T5" fmla="*/ 10 h 15"/>
                  <a:gd name="T6" fmla="*/ 25 w 25"/>
                  <a:gd name="T7" fmla="*/ 5 h 15"/>
                  <a:gd name="T8" fmla="*/ 22 w 25"/>
                  <a:gd name="T9" fmla="*/ 0 h 15"/>
                  <a:gd name="T10" fmla="*/ 12 w 25"/>
                  <a:gd name="T11" fmla="*/ 5 h 15"/>
                  <a:gd name="T12" fmla="*/ 0 w 25"/>
                  <a:gd name="T13" fmla="*/ 10 h 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5" h="15">
                    <a:moveTo>
                      <a:pt x="0" y="10"/>
                    </a:moveTo>
                    <a:lnTo>
                      <a:pt x="3" y="15"/>
                    </a:lnTo>
                    <a:lnTo>
                      <a:pt x="14" y="10"/>
                    </a:lnTo>
                    <a:lnTo>
                      <a:pt x="25" y="5"/>
                    </a:lnTo>
                    <a:lnTo>
                      <a:pt x="22" y="0"/>
                    </a:lnTo>
                    <a:lnTo>
                      <a:pt x="12" y="5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EB594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394" name="Freeform 233"/>
              <p:cNvSpPr>
                <a:spLocks noChangeArrowheads="1"/>
              </p:cNvSpPr>
              <p:nvPr/>
            </p:nvSpPr>
            <p:spPr bwMode="auto">
              <a:xfrm>
                <a:off x="700087" y="384174"/>
                <a:ext cx="46038" cy="61913"/>
              </a:xfrm>
              <a:custGeom>
                <a:avLst/>
                <a:gdLst>
                  <a:gd name="T0" fmla="*/ 6 w 29"/>
                  <a:gd name="T1" fmla="*/ 39 h 39"/>
                  <a:gd name="T2" fmla="*/ 17 w 29"/>
                  <a:gd name="T3" fmla="*/ 34 h 39"/>
                  <a:gd name="T4" fmla="*/ 29 w 29"/>
                  <a:gd name="T5" fmla="*/ 29 h 39"/>
                  <a:gd name="T6" fmla="*/ 7 w 29"/>
                  <a:gd name="T7" fmla="*/ 0 h 39"/>
                  <a:gd name="T8" fmla="*/ 0 w 29"/>
                  <a:gd name="T9" fmla="*/ 4 h 39"/>
                  <a:gd name="T10" fmla="*/ 6 w 29"/>
                  <a:gd name="T11" fmla="*/ 39 h 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" h="39">
                    <a:moveTo>
                      <a:pt x="6" y="39"/>
                    </a:moveTo>
                    <a:lnTo>
                      <a:pt x="17" y="34"/>
                    </a:lnTo>
                    <a:lnTo>
                      <a:pt x="29" y="29"/>
                    </a:lnTo>
                    <a:lnTo>
                      <a:pt x="7" y="0"/>
                    </a:lnTo>
                    <a:lnTo>
                      <a:pt x="0" y="4"/>
                    </a:lnTo>
                    <a:lnTo>
                      <a:pt x="6" y="39"/>
                    </a:lnTo>
                    <a:close/>
                  </a:path>
                </a:pathLst>
              </a:custGeom>
              <a:solidFill>
                <a:srgbClr val="FFEED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395" name="Freeform 234"/>
              <p:cNvSpPr>
                <a:spLocks noChangeArrowheads="1"/>
              </p:cNvSpPr>
              <p:nvPr/>
            </p:nvSpPr>
            <p:spPr bwMode="auto">
              <a:xfrm>
                <a:off x="695325" y="366712"/>
                <a:ext cx="15875" cy="23813"/>
              </a:xfrm>
              <a:custGeom>
                <a:avLst/>
                <a:gdLst>
                  <a:gd name="T0" fmla="*/ 10 w 10"/>
                  <a:gd name="T1" fmla="*/ 11 h 15"/>
                  <a:gd name="T2" fmla="*/ 0 w 10"/>
                  <a:gd name="T3" fmla="*/ 0 h 15"/>
                  <a:gd name="T4" fmla="*/ 3 w 10"/>
                  <a:gd name="T5" fmla="*/ 15 h 15"/>
                  <a:gd name="T6" fmla="*/ 10 w 10"/>
                  <a:gd name="T7" fmla="*/ 11 h 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0" h="15">
                    <a:moveTo>
                      <a:pt x="10" y="11"/>
                    </a:moveTo>
                    <a:lnTo>
                      <a:pt x="0" y="0"/>
                    </a:lnTo>
                    <a:lnTo>
                      <a:pt x="3" y="15"/>
                    </a:lnTo>
                    <a:lnTo>
                      <a:pt x="10" y="11"/>
                    </a:lnTo>
                    <a:close/>
                  </a:path>
                </a:pathLst>
              </a:custGeom>
              <a:solidFill>
                <a:srgbClr val="0E365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396" name="Freeform 11"/>
              <p:cNvSpPr>
                <a:spLocks noChangeArrowheads="1"/>
              </p:cNvSpPr>
              <p:nvPr/>
            </p:nvSpPr>
            <p:spPr bwMode="auto">
              <a:xfrm>
                <a:off x="182563" y="385762"/>
                <a:ext cx="544513" cy="800100"/>
              </a:xfrm>
              <a:custGeom>
                <a:avLst/>
                <a:gdLst>
                  <a:gd name="T0" fmla="*/ 0 w 343"/>
                  <a:gd name="T1" fmla="*/ 0 h 504"/>
                  <a:gd name="T2" fmla="*/ 0 w 343"/>
                  <a:gd name="T3" fmla="*/ 115 h 504"/>
                  <a:gd name="T4" fmla="*/ 0 w 343"/>
                  <a:gd name="T5" fmla="*/ 390 h 504"/>
                  <a:gd name="T6" fmla="*/ 343 w 343"/>
                  <a:gd name="T7" fmla="*/ 504 h 504"/>
                  <a:gd name="T8" fmla="*/ 343 w 343"/>
                  <a:gd name="T9" fmla="*/ 229 h 504"/>
                  <a:gd name="T10" fmla="*/ 343 w 343"/>
                  <a:gd name="T11" fmla="*/ 115 h 504"/>
                  <a:gd name="T12" fmla="*/ 0 w 343"/>
                  <a:gd name="T13" fmla="*/ 0 h 5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43" h="504">
                    <a:moveTo>
                      <a:pt x="0" y="0"/>
                    </a:moveTo>
                    <a:lnTo>
                      <a:pt x="0" y="115"/>
                    </a:lnTo>
                    <a:lnTo>
                      <a:pt x="0" y="390"/>
                    </a:lnTo>
                    <a:lnTo>
                      <a:pt x="343" y="504"/>
                    </a:lnTo>
                    <a:lnTo>
                      <a:pt x="343" y="229"/>
                    </a:lnTo>
                    <a:lnTo>
                      <a:pt x="343" y="11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49C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397" name="Freeform 13"/>
              <p:cNvSpPr>
                <a:spLocks noChangeArrowheads="1"/>
              </p:cNvSpPr>
              <p:nvPr/>
            </p:nvSpPr>
            <p:spPr bwMode="auto">
              <a:xfrm>
                <a:off x="727075" y="385762"/>
                <a:ext cx="544513" cy="800100"/>
              </a:xfrm>
              <a:custGeom>
                <a:avLst/>
                <a:gdLst>
                  <a:gd name="T0" fmla="*/ 0 w 343"/>
                  <a:gd name="T1" fmla="*/ 115 h 504"/>
                  <a:gd name="T2" fmla="*/ 0 w 343"/>
                  <a:gd name="T3" fmla="*/ 229 h 504"/>
                  <a:gd name="T4" fmla="*/ 0 w 343"/>
                  <a:gd name="T5" fmla="*/ 504 h 504"/>
                  <a:gd name="T6" fmla="*/ 343 w 343"/>
                  <a:gd name="T7" fmla="*/ 390 h 504"/>
                  <a:gd name="T8" fmla="*/ 343 w 343"/>
                  <a:gd name="T9" fmla="*/ 115 h 504"/>
                  <a:gd name="T10" fmla="*/ 343 w 343"/>
                  <a:gd name="T11" fmla="*/ 0 h 504"/>
                  <a:gd name="T12" fmla="*/ 0 w 343"/>
                  <a:gd name="T13" fmla="*/ 115 h 5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43" h="504">
                    <a:moveTo>
                      <a:pt x="0" y="115"/>
                    </a:moveTo>
                    <a:lnTo>
                      <a:pt x="0" y="229"/>
                    </a:lnTo>
                    <a:lnTo>
                      <a:pt x="0" y="504"/>
                    </a:lnTo>
                    <a:lnTo>
                      <a:pt x="343" y="390"/>
                    </a:lnTo>
                    <a:lnTo>
                      <a:pt x="343" y="115"/>
                    </a:lnTo>
                    <a:lnTo>
                      <a:pt x="343" y="0"/>
                    </a:lnTo>
                    <a:lnTo>
                      <a:pt x="0" y="115"/>
                    </a:lnTo>
                    <a:close/>
                  </a:path>
                </a:pathLst>
              </a:custGeom>
              <a:solidFill>
                <a:srgbClr val="FBCA6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398" name="Freeform 14"/>
              <p:cNvSpPr>
                <a:spLocks noChangeArrowheads="1"/>
              </p:cNvSpPr>
              <p:nvPr/>
            </p:nvSpPr>
            <p:spPr bwMode="auto">
              <a:xfrm>
                <a:off x="727075" y="385762"/>
                <a:ext cx="725488" cy="363538"/>
              </a:xfrm>
              <a:custGeom>
                <a:avLst/>
                <a:gdLst>
                  <a:gd name="T0" fmla="*/ 457 w 457"/>
                  <a:gd name="T1" fmla="*/ 115 h 229"/>
                  <a:gd name="T2" fmla="*/ 115 w 457"/>
                  <a:gd name="T3" fmla="*/ 229 h 229"/>
                  <a:gd name="T4" fmla="*/ 0 w 457"/>
                  <a:gd name="T5" fmla="*/ 115 h 229"/>
                  <a:gd name="T6" fmla="*/ 343 w 457"/>
                  <a:gd name="T7" fmla="*/ 0 h 229"/>
                  <a:gd name="T8" fmla="*/ 457 w 457"/>
                  <a:gd name="T9" fmla="*/ 115 h 2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57" h="229">
                    <a:moveTo>
                      <a:pt x="457" y="115"/>
                    </a:moveTo>
                    <a:lnTo>
                      <a:pt x="115" y="229"/>
                    </a:lnTo>
                    <a:lnTo>
                      <a:pt x="0" y="115"/>
                    </a:lnTo>
                    <a:lnTo>
                      <a:pt x="343" y="0"/>
                    </a:lnTo>
                    <a:lnTo>
                      <a:pt x="457" y="115"/>
                    </a:lnTo>
                    <a:close/>
                  </a:path>
                </a:pathLst>
              </a:custGeom>
              <a:solidFill>
                <a:srgbClr val="D49C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6399" name="Freeform 12"/>
              <p:cNvSpPr>
                <a:spLocks noChangeArrowheads="1"/>
              </p:cNvSpPr>
              <p:nvPr/>
            </p:nvSpPr>
            <p:spPr bwMode="auto">
              <a:xfrm>
                <a:off x="0" y="385762"/>
                <a:ext cx="727075" cy="363538"/>
              </a:xfrm>
              <a:custGeom>
                <a:avLst/>
                <a:gdLst>
                  <a:gd name="T0" fmla="*/ 0 w 458"/>
                  <a:gd name="T1" fmla="*/ 115 h 229"/>
                  <a:gd name="T2" fmla="*/ 344 w 458"/>
                  <a:gd name="T3" fmla="*/ 229 h 229"/>
                  <a:gd name="T4" fmla="*/ 458 w 458"/>
                  <a:gd name="T5" fmla="*/ 115 h 229"/>
                  <a:gd name="T6" fmla="*/ 115 w 458"/>
                  <a:gd name="T7" fmla="*/ 0 h 229"/>
                  <a:gd name="T8" fmla="*/ 0 w 458"/>
                  <a:gd name="T9" fmla="*/ 115 h 2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58" h="229">
                    <a:moveTo>
                      <a:pt x="0" y="115"/>
                    </a:moveTo>
                    <a:lnTo>
                      <a:pt x="344" y="229"/>
                    </a:lnTo>
                    <a:lnTo>
                      <a:pt x="458" y="115"/>
                    </a:lnTo>
                    <a:lnTo>
                      <a:pt x="115" y="0"/>
                    </a:lnTo>
                    <a:lnTo>
                      <a:pt x="0" y="115"/>
                    </a:lnTo>
                    <a:close/>
                  </a:path>
                </a:pathLst>
              </a:custGeom>
              <a:solidFill>
                <a:srgbClr val="FBCA6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</p:grpSp>
      </p:grpSp>
      <p:sp>
        <p:nvSpPr>
          <p:cNvPr id="6400" name="对角圆角矩形 257"/>
          <p:cNvSpPr>
            <a:spLocks noChangeArrowheads="1"/>
          </p:cNvSpPr>
          <p:nvPr/>
        </p:nvSpPr>
        <p:spPr bwMode="auto">
          <a:xfrm>
            <a:off x="-81749" y="1140846"/>
            <a:ext cx="7447299" cy="5669269"/>
          </a:xfrm>
          <a:custGeom>
            <a:avLst/>
            <a:gdLst>
              <a:gd name="T0" fmla="*/ 603266 w 3619525"/>
              <a:gd name="T1" fmla="*/ 0 h 4381531"/>
              <a:gd name="T2" fmla="*/ 3619525 w 3619525"/>
              <a:gd name="T3" fmla="*/ 0 h 4381531"/>
              <a:gd name="T4" fmla="*/ 3619525 w 3619525"/>
              <a:gd name="T5" fmla="*/ 0 h 4381531"/>
              <a:gd name="T6" fmla="*/ 3619525 w 3619525"/>
              <a:gd name="T7" fmla="*/ 3778265 h 4381531"/>
              <a:gd name="T8" fmla="*/ 3016259 w 3619525"/>
              <a:gd name="T9" fmla="*/ 4381531 h 4381531"/>
              <a:gd name="T10" fmla="*/ 0 w 3619525"/>
              <a:gd name="T11" fmla="*/ 4381531 h 4381531"/>
              <a:gd name="T12" fmla="*/ 0 w 3619525"/>
              <a:gd name="T13" fmla="*/ 4381531 h 4381531"/>
              <a:gd name="T14" fmla="*/ 0 w 3619525"/>
              <a:gd name="T15" fmla="*/ 603266 h 4381531"/>
              <a:gd name="T16" fmla="*/ 603266 w 3619525"/>
              <a:gd name="T17" fmla="*/ 0 h 43815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619525" h="4381531">
                <a:moveTo>
                  <a:pt x="603266" y="0"/>
                </a:moveTo>
                <a:lnTo>
                  <a:pt x="3619525" y="0"/>
                </a:lnTo>
                <a:lnTo>
                  <a:pt x="3619525" y="3778265"/>
                </a:lnTo>
                <a:cubicBezTo>
                  <a:pt x="3619525" y="4111440"/>
                  <a:pt x="3349434" y="4381531"/>
                  <a:pt x="3016259" y="4381531"/>
                </a:cubicBezTo>
                <a:lnTo>
                  <a:pt x="0" y="4381531"/>
                </a:lnTo>
                <a:lnTo>
                  <a:pt x="0" y="603266"/>
                </a:lnTo>
                <a:cubicBezTo>
                  <a:pt x="0" y="270091"/>
                  <a:pt x="270091" y="0"/>
                  <a:pt x="603266" y="0"/>
                </a:cubicBezTo>
                <a:close/>
              </a:path>
            </a:pathLst>
          </a:custGeom>
          <a:solidFill>
            <a:srgbClr val="E1DDB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grpSp>
        <p:nvGrpSpPr>
          <p:cNvPr id="6401" name="组合 285"/>
          <p:cNvGrpSpPr>
            <a:grpSpLocks/>
          </p:cNvGrpSpPr>
          <p:nvPr/>
        </p:nvGrpSpPr>
        <p:grpSpPr bwMode="auto">
          <a:xfrm>
            <a:off x="411505" y="727017"/>
            <a:ext cx="7449612" cy="6336055"/>
            <a:chOff x="922424" y="-390550"/>
            <a:chExt cx="4906617" cy="3778491"/>
          </a:xfrm>
        </p:grpSpPr>
        <p:sp>
          <p:nvSpPr>
            <p:cNvPr id="6402" name="矩形 286"/>
            <p:cNvSpPr>
              <a:spLocks noChangeArrowheads="1"/>
            </p:cNvSpPr>
            <p:nvPr/>
          </p:nvSpPr>
          <p:spPr bwMode="auto">
            <a:xfrm>
              <a:off x="2962523" y="-390550"/>
              <a:ext cx="2122224" cy="2467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endPara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18245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endParaRPr>
            </a:p>
          </p:txBody>
        </p:sp>
        <p:sp>
          <p:nvSpPr>
            <p:cNvPr id="6403" name="TextBox 46"/>
            <p:cNvSpPr txBox="1">
              <a:spLocks noChangeArrowheads="1"/>
            </p:cNvSpPr>
            <p:nvPr/>
          </p:nvSpPr>
          <p:spPr bwMode="auto">
            <a:xfrm>
              <a:off x="922424" y="-191124"/>
              <a:ext cx="4906617" cy="35790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zh-TW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軟正黑體" panose="020B0604030504040204" pitchFamily="34" charset="-120"/>
                  <a:ea typeface="微軟正黑體" panose="020B0604030504040204" pitchFamily="34" charset="-120"/>
                  <a:cs typeface="+mn-cs"/>
                </a:rPr>
                <a:t>一、</a:t>
              </a:r>
              <a:r>
                <a:rPr kumimoji="0" lang="zh-TW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7030A0"/>
                  </a:solidFill>
                  <a:effectLst/>
                  <a:uLnTx/>
                  <a:uFillTx/>
                  <a:latin typeface="微軟正黑體" panose="020B0604030504040204" pitchFamily="34" charset="-120"/>
                  <a:ea typeface="微軟正黑體" panose="020B0604030504040204" pitchFamily="34" charset="-120"/>
                  <a:cs typeface="+mn-cs"/>
                </a:rPr>
                <a:t>開放登記時間 </a:t>
              </a:r>
              <a:r>
                <a:rPr kumimoji="0" lang="zh-TW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軟正黑體" panose="020B0604030504040204" pitchFamily="34" charset="-120"/>
                  <a:ea typeface="微軟正黑體" panose="020B0604030504040204" pitchFamily="34" charset="-120"/>
                  <a:cs typeface="+mn-cs"/>
                </a:rPr>
                <a:t>：</a:t>
              </a:r>
              <a:r>
                <a:rPr kumimoji="0" lang="en-US" altLang="zh-TW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軟正黑體" panose="020B0604030504040204" pitchFamily="34" charset="-120"/>
                  <a:ea typeface="微軟正黑體" panose="020B0604030504040204" pitchFamily="34" charset="-120"/>
                  <a:cs typeface="+mn-cs"/>
                </a:rPr>
                <a:t>5/20</a:t>
              </a:r>
              <a:r>
                <a:rPr kumimoji="0" lang="zh-TW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軟正黑體" panose="020B0604030504040204" pitchFamily="34" charset="-120"/>
                  <a:ea typeface="微軟正黑體" panose="020B0604030504040204" pitchFamily="34" charset="-120"/>
                  <a:cs typeface="+mn-cs"/>
                </a:rPr>
                <a:t>（六）</a:t>
              </a:r>
              <a:r>
                <a:rPr kumimoji="0" lang="en-US" altLang="zh-TW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軟正黑體" panose="020B0604030504040204" pitchFamily="34" charset="-120"/>
                  <a:ea typeface="微軟正黑體" panose="020B0604030504040204" pitchFamily="34" charset="-120"/>
                  <a:cs typeface="+mn-cs"/>
                </a:rPr>
                <a:t>~ 7/15</a:t>
              </a:r>
              <a:r>
                <a:rPr kumimoji="0" lang="zh-TW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軟正黑體" panose="020B0604030504040204" pitchFamily="34" charset="-120"/>
                  <a:ea typeface="微軟正黑體" panose="020B0604030504040204" pitchFamily="34" charset="-120"/>
                  <a:cs typeface="+mn-cs"/>
                </a:rPr>
                <a:t>（六）</a:t>
              </a:r>
              <a:r>
                <a:rPr kumimoji="0" lang="en-US" altLang="zh-TW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軟正黑體" panose="020B0604030504040204" pitchFamily="34" charset="-120"/>
                  <a:ea typeface="微軟正黑體" panose="020B0604030504040204" pitchFamily="34" charset="-120"/>
                  <a:cs typeface="+mn-cs"/>
                </a:rPr>
                <a:t>23:59</a:t>
              </a:r>
              <a:endParaRPr kumimoji="0" lang="zh-TW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zh-TW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軟正黑體" panose="020B0604030504040204" pitchFamily="34" charset="-120"/>
                  <a:ea typeface="微軟正黑體" panose="020B0604030504040204" pitchFamily="34" charset="-120"/>
                  <a:cs typeface="+mn-cs"/>
                </a:rPr>
                <a:t>        表單網址 ：</a:t>
              </a:r>
              <a:r>
                <a:rPr kumimoji="0" lang="en-US" altLang="zh-TW" sz="11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軟正黑體" panose="020B0604030504040204" pitchFamily="34" charset="-120"/>
                  <a:ea typeface="微軟正黑體" panose="020B0604030504040204" pitchFamily="34" charset="-120"/>
                  <a:cs typeface="+mn-cs"/>
                  <a:hlinkClick r:id="rId2"/>
                </a:rPr>
                <a:t>https://docs.google.com/forms/d/e/1FAIpQLScTxkf-</a:t>
              </a:r>
              <a:r>
                <a:rPr kumimoji="0" lang="zh-TW" altLang="en-US" sz="11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軟正黑體" panose="020B0604030504040204" pitchFamily="34" charset="-120"/>
                  <a:ea typeface="微軟正黑體" panose="020B0604030504040204" pitchFamily="34" charset="-120"/>
                  <a:cs typeface="+mn-cs"/>
                  <a:hlinkClick r:id="rId2"/>
                </a:rPr>
                <a:t>  </a:t>
              </a:r>
              <a:r>
                <a:rPr kumimoji="0" lang="en-US" altLang="zh-TW" sz="11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軟正黑體" panose="020B0604030504040204" pitchFamily="34" charset="-120"/>
                  <a:ea typeface="微軟正黑體" panose="020B0604030504040204" pitchFamily="34" charset="-120"/>
                  <a:cs typeface="+mn-cs"/>
                  <a:hlinkClick r:id="rId2"/>
                </a:rPr>
                <a:t>0k1PYP9Ie2WEDK8VtIna2yALhX3bCwvcQg8L3IFT6Q/viewform</a:t>
              </a:r>
              <a:endParaRPr kumimoji="0" lang="zh-TW" alt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endParaRPr kumimoji="0" lang="zh-TW" alt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zh-TW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軟正黑體" panose="020B0604030504040204" pitchFamily="34" charset="-120"/>
                  <a:ea typeface="微軟正黑體" panose="020B0604030504040204" pitchFamily="34" charset="-120"/>
                  <a:cs typeface="+mn-cs"/>
                </a:rPr>
                <a:t>二、</a:t>
              </a:r>
              <a:r>
                <a:rPr kumimoji="0" lang="zh-TW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7030A0"/>
                  </a:solidFill>
                  <a:effectLst/>
                  <a:uLnTx/>
                  <a:uFillTx/>
                  <a:latin typeface="微軟正黑體" panose="020B0604030504040204" pitchFamily="34" charset="-120"/>
                  <a:ea typeface="微軟正黑體" panose="020B0604030504040204" pitchFamily="34" charset="-120"/>
                  <a:cs typeface="+mn-cs"/>
                </a:rPr>
                <a:t>申請結果查詢 </a:t>
              </a:r>
              <a:r>
                <a:rPr kumimoji="0" lang="zh-TW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軟正黑體" panose="020B0604030504040204" pitchFamily="34" charset="-120"/>
                  <a:ea typeface="微軟正黑體" panose="020B0604030504040204" pitchFamily="34" charset="-120"/>
                  <a:cs typeface="+mn-cs"/>
                </a:rPr>
                <a:t>：</a:t>
              </a:r>
              <a:r>
                <a:rPr kumimoji="0" lang="en-US" altLang="zh-TW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軟正黑體" panose="020B0604030504040204" pitchFamily="34" charset="-120"/>
                  <a:ea typeface="微軟正黑體" panose="020B0604030504040204" pitchFamily="34" charset="-120"/>
                  <a:cs typeface="+mn-cs"/>
                </a:rPr>
                <a:t>7/19</a:t>
              </a:r>
              <a:r>
                <a:rPr kumimoji="0" lang="zh-TW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軟正黑體" panose="020B0604030504040204" pitchFamily="34" charset="-120"/>
                  <a:ea typeface="微軟正黑體" panose="020B0604030504040204" pitchFamily="34" charset="-120"/>
                  <a:cs typeface="+mn-cs"/>
                </a:rPr>
                <a:t>（三）</a:t>
              </a:r>
              <a:br>
                <a:rPr kumimoji="0" lang="zh-TW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軟正黑體" panose="020B0604030504040204" pitchFamily="34" charset="-120"/>
                  <a:ea typeface="微軟正黑體" panose="020B0604030504040204" pitchFamily="34" charset="-120"/>
                  <a:cs typeface="+mn-cs"/>
                </a:rPr>
              </a:br>
              <a:r>
                <a:rPr kumimoji="0" lang="zh-TW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軟正黑體" panose="020B0604030504040204" pitchFamily="34" charset="-120"/>
                  <a:ea typeface="微軟正黑體" panose="020B0604030504040204" pitchFamily="34" charset="-120"/>
                  <a:cs typeface="+mn-cs"/>
                </a:rPr>
                <a:t>        住宿輔導組網站：</a:t>
              </a:r>
              <a:r>
                <a:rPr kumimoji="0" lang="en-US" altLang="zh-TW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軟正黑體" panose="020B0604030504040204" pitchFamily="34" charset="-120"/>
                  <a:ea typeface="微軟正黑體" panose="020B0604030504040204" pitchFamily="34" charset="-120"/>
                  <a:cs typeface="+mn-cs"/>
                  <a:hlinkClick r:id="rId3"/>
                </a:rPr>
                <a:t>https://dorm.thu.edu.tw/</a:t>
              </a:r>
              <a:endParaRPr kumimoji="0" lang="zh-TW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endParaRPr kumimoji="0" lang="zh-TW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zh-TW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軟正黑體" panose="020B0604030504040204" pitchFamily="34" charset="-120"/>
                  <a:ea typeface="微軟正黑體" panose="020B0604030504040204" pitchFamily="34" charset="-120"/>
                  <a:cs typeface="+mn-cs"/>
                </a:rPr>
                <a:t>三、若需</a:t>
              </a:r>
              <a:r>
                <a:rPr kumimoji="0" lang="zh-TW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7030A0"/>
                  </a:solidFill>
                  <a:effectLst/>
                  <a:uLnTx/>
                  <a:uFillTx/>
                  <a:latin typeface="微軟正黑體" panose="020B0604030504040204" pitchFamily="34" charset="-120"/>
                  <a:ea typeface="微軟正黑體" panose="020B0604030504040204" pitchFamily="34" charset="-120"/>
                  <a:cs typeface="+mn-cs"/>
                </a:rPr>
                <a:t>更換住宿房型</a:t>
              </a:r>
              <a:r>
                <a:rPr kumimoji="0" lang="zh-TW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軟正黑體" panose="020B0604030504040204" pitchFamily="34" charset="-120"/>
                  <a:ea typeface="微軟正黑體" panose="020B0604030504040204" pitchFamily="34" charset="-120"/>
                  <a:cs typeface="+mn-cs"/>
                </a:rPr>
                <a:t>，請於</a:t>
              </a:r>
              <a:r>
                <a:rPr kumimoji="0" lang="en-US" altLang="zh-TW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軟正黑體" panose="020B0604030504040204" pitchFamily="34" charset="-120"/>
                  <a:ea typeface="微軟正黑體" panose="020B0604030504040204" pitchFamily="34" charset="-120"/>
                  <a:cs typeface="+mn-cs"/>
                </a:rPr>
                <a:t>7/22</a:t>
              </a:r>
              <a:r>
                <a:rPr kumimoji="0" lang="zh-TW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軟正黑體" panose="020B0604030504040204" pitchFamily="34" charset="-120"/>
                  <a:ea typeface="微軟正黑體" panose="020B0604030504040204" pitchFamily="34" charset="-120"/>
                  <a:cs typeface="+mn-cs"/>
                </a:rPr>
                <a:t>（六）前，</a:t>
              </a:r>
              <a:r>
                <a:rPr kumimoji="0" lang="en-US" altLang="zh-TW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軟正黑體" panose="020B0604030504040204" pitchFamily="34" charset="-120"/>
                  <a:ea typeface="微軟正黑體" panose="020B0604030504040204" pitchFamily="34" charset="-120"/>
                  <a:cs typeface="+mn-cs"/>
                </a:rPr>
                <a:t>mail</a:t>
              </a:r>
              <a:r>
                <a:rPr kumimoji="0" lang="zh-TW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軟正黑體" panose="020B0604030504040204" pitchFamily="34" charset="-120"/>
                  <a:ea typeface="微軟正黑體" panose="020B0604030504040204" pitchFamily="34" charset="-120"/>
                  <a:cs typeface="+mn-cs"/>
                </a:rPr>
                <a:t>承辦人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zh-TW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軟正黑體" panose="020B0604030504040204" pitchFamily="34" charset="-120"/>
                  <a:ea typeface="微軟正黑體" panose="020B0604030504040204" pitchFamily="34" charset="-120"/>
                  <a:cs typeface="+mn-cs"/>
                </a:rPr>
                <a:t>        男生：</a:t>
              </a:r>
              <a:r>
                <a:rPr kumimoji="0" lang="en-US" altLang="zh-TW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軟正黑體" panose="020B0604030504040204" pitchFamily="34" charset="-120"/>
                  <a:ea typeface="微軟正黑體" panose="020B0604030504040204" pitchFamily="34" charset="-120"/>
                  <a:cs typeface="+mn-cs"/>
                  <a:hlinkClick r:id="rId4"/>
                </a:rPr>
                <a:t>cast0630@thu.edu.tw</a:t>
              </a:r>
              <a:r>
                <a:rPr kumimoji="0" lang="zh-TW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軟正黑體" panose="020B0604030504040204" pitchFamily="34" charset="-120"/>
                  <a:ea typeface="微軟正黑體" panose="020B0604030504040204" pitchFamily="34" charset="-120"/>
                  <a:cs typeface="+mn-cs"/>
                </a:rPr>
                <a:t> （張老師）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zh-TW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軟正黑體" panose="020B0604030504040204" pitchFamily="34" charset="-120"/>
                  <a:ea typeface="微軟正黑體" panose="020B0604030504040204" pitchFamily="34" charset="-120"/>
                  <a:cs typeface="+mn-cs"/>
                </a:rPr>
                <a:t>        女生：</a:t>
              </a:r>
              <a:r>
                <a:rPr kumimoji="0" lang="en-US" altLang="zh-TW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軟正黑體" panose="020B0604030504040204" pitchFamily="34" charset="-120"/>
                  <a:ea typeface="微軟正黑體" panose="020B0604030504040204" pitchFamily="34" charset="-120"/>
                  <a:cs typeface="+mn-cs"/>
                  <a:hlinkClick r:id="rId5"/>
                </a:rPr>
                <a:t>gen13@thu.edu.tw</a:t>
              </a:r>
              <a:r>
                <a:rPr kumimoji="0" lang="zh-TW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軟正黑體" panose="020B0604030504040204" pitchFamily="34" charset="-120"/>
                  <a:ea typeface="微軟正黑體" panose="020B0604030504040204" pitchFamily="34" charset="-120"/>
                  <a:cs typeface="+mn-cs"/>
                </a:rPr>
                <a:t>      （阮老師）</a:t>
              </a:r>
              <a:endParaRPr kumimoji="0" lang="en-US" altLang="zh-TW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endParaRPr kumimoji="0" lang="zh-TW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endParaRPr>
            </a:p>
            <a:p>
              <a:pPr lvl="0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0" lang="zh-TW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軟正黑體" panose="020B0604030504040204" pitchFamily="34" charset="-120"/>
                  <a:ea typeface="微軟正黑體" panose="020B0604030504040204" pitchFamily="34" charset="-120"/>
                  <a:cs typeface="+mn-cs"/>
                </a:rPr>
                <a:t>四、 </a:t>
              </a:r>
              <a:r>
                <a:rPr kumimoji="0" lang="zh-TW" altLang="en-US" b="1" i="0" u="none" strike="noStrike" kern="1200" cap="none" spc="0" normalizeH="0" baseline="0" noProof="0" dirty="0">
                  <a:ln>
                    <a:noFill/>
                  </a:ln>
                  <a:solidFill>
                    <a:srgbClr val="7030A0"/>
                  </a:solidFill>
                  <a:effectLst/>
                  <a:uLnTx/>
                  <a:uFillTx/>
                  <a:latin typeface="微軟正黑體" panose="020B0604030504040204" pitchFamily="34" charset="-120"/>
                  <a:ea typeface="微軟正黑體" panose="020B0604030504040204" pitchFamily="34" charset="-120"/>
                  <a:cs typeface="+mn-cs"/>
                </a:rPr>
                <a:t>第二階段</a:t>
              </a:r>
              <a:r>
                <a:rPr lang="zh-TW" altLang="en-US" sz="2000" b="1" dirty="0">
                  <a:solidFill>
                    <a:srgbClr val="7030A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登記時間</a:t>
              </a:r>
              <a:r>
                <a:rPr lang="zh-TW" altLang="en-US" sz="1200" b="1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：</a:t>
              </a:r>
              <a:r>
                <a:rPr lang="en-US" altLang="zh-TW" sz="1600" b="1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8/17</a:t>
              </a:r>
              <a:r>
                <a:rPr lang="zh-TW" altLang="en-US" sz="1600" b="1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（四）</a:t>
              </a:r>
              <a:r>
                <a:rPr lang="en-US" altLang="zh-TW" sz="1600" b="1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~ 8/23</a:t>
              </a:r>
              <a:r>
                <a:rPr lang="zh-TW" altLang="en-US" sz="1600" b="1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（三）</a:t>
              </a:r>
              <a:endParaRPr lang="en-US" altLang="zh-TW" sz="1600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lvl="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altLang="zh-TW" sz="1600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lvl="0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zh-TW" altLang="en-US" sz="1600" b="1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五</a:t>
              </a:r>
              <a:r>
                <a:rPr lang="zh-TW" altLang="en-US" b="1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、</a:t>
              </a:r>
              <a:r>
                <a:rPr lang="zh-TW" altLang="en-US" b="1" dirty="0">
                  <a:solidFill>
                    <a:srgbClr val="7030A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第二階段</a:t>
              </a:r>
              <a:r>
                <a:rPr lang="zh-TW" altLang="en-US" sz="2000" b="1" dirty="0">
                  <a:solidFill>
                    <a:srgbClr val="7030A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床位抽籤</a:t>
              </a:r>
              <a:r>
                <a:rPr lang="zh-TW" altLang="en-US" b="1" dirty="0">
                  <a:solidFill>
                    <a:srgbClr val="7030A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結果</a:t>
              </a:r>
              <a:r>
                <a:rPr lang="zh-TW" altLang="en-US" sz="1600" b="1" dirty="0">
                  <a:solidFill>
                    <a:srgbClr val="7030A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：</a:t>
              </a:r>
              <a:r>
                <a:rPr lang="en-US" altLang="zh-TW" sz="16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8/28</a:t>
              </a:r>
              <a:r>
                <a:rPr lang="zh-TW" altLang="en-US" sz="1600" b="1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（一）</a:t>
              </a:r>
              <a:endParaRPr lang="en-US" altLang="zh-TW" sz="1600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lvl="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0" lang="en-US" altLang="zh-TW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zh-TW" altLang="en-US" sz="1600" b="1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微軟正黑體" panose="020B0604030504040204" pitchFamily="34" charset="-120"/>
                  <a:ea typeface="微軟正黑體" panose="020B0604030504040204" pitchFamily="34" charset="-120"/>
                  <a:cs typeface="+mn-cs"/>
                </a:rPr>
                <a:t>六、</a:t>
              </a:r>
              <a:r>
                <a:rPr kumimoji="0" lang="zh-TW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7030A0"/>
                  </a:solidFill>
                  <a:effectLst/>
                  <a:uLnTx/>
                  <a:uFillTx/>
                  <a:latin typeface="微軟正黑體" panose="020B0604030504040204" pitchFamily="34" charset="-120"/>
                  <a:ea typeface="微軟正黑體" panose="020B0604030504040204" pitchFamily="34" charset="-120"/>
                  <a:cs typeface="+mn-cs"/>
                </a:rPr>
                <a:t>床位查詢 </a:t>
              </a:r>
              <a:r>
                <a:rPr kumimoji="0" lang="zh-TW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軟正黑體" panose="020B0604030504040204" pitchFamily="34" charset="-120"/>
                  <a:ea typeface="微軟正黑體" panose="020B0604030504040204" pitchFamily="34" charset="-120"/>
                  <a:cs typeface="+mn-cs"/>
                </a:rPr>
                <a:t>：</a:t>
              </a:r>
              <a:r>
                <a:rPr kumimoji="0" lang="en-US" altLang="zh-TW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軟正黑體" panose="020B0604030504040204" pitchFamily="34" charset="-120"/>
                  <a:ea typeface="微軟正黑體" panose="020B0604030504040204" pitchFamily="34" charset="-120"/>
                  <a:cs typeface="+mn-cs"/>
                </a:rPr>
                <a:t>8/30</a:t>
              </a:r>
              <a:r>
                <a:rPr kumimoji="0" lang="zh-TW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軟正黑體" panose="020B0604030504040204" pitchFamily="34" charset="-120"/>
                  <a:ea typeface="微軟正黑體" panose="020B0604030504040204" pitchFamily="34" charset="-120"/>
                  <a:cs typeface="+mn-cs"/>
                </a:rPr>
                <a:t>（三）學生資訊系統 </a:t>
              </a:r>
              <a:r>
                <a:rPr kumimoji="0" lang="en-US" altLang="zh-TW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軟正黑體" panose="020B0604030504040204" pitchFamily="34" charset="-120"/>
                  <a:ea typeface="微軟正黑體" panose="020B0604030504040204" pitchFamily="34" charset="-120"/>
                  <a:cs typeface="+mn-cs"/>
                </a:rPr>
                <a:t>: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zh-TW" altLang="en-US" sz="1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軟正黑體" panose="020B0604030504040204" pitchFamily="34" charset="-120"/>
                  <a:ea typeface="微軟正黑體" panose="020B0604030504040204" pitchFamily="34" charset="-120"/>
                  <a:cs typeface="+mn-cs"/>
                  <a:hlinkClick r:id="rId6"/>
                </a:rPr>
                <a:t>            </a:t>
              </a:r>
              <a:r>
                <a:rPr kumimoji="0" lang="en-US" altLang="zh-TW" sz="1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軟正黑體" panose="020B0604030504040204" pitchFamily="34" charset="-120"/>
                  <a:ea typeface="微軟正黑體" panose="020B0604030504040204" pitchFamily="34" charset="-120"/>
                  <a:cs typeface="+mn-cs"/>
                  <a:hlinkClick r:id="rId6"/>
                </a:rPr>
                <a:t>https://fsis.thu.edu.tw/mosi/ccsd3/index.php?job=stud&amp;loginn=&amp;r=http://fsis.thu.edu.tw/</a:t>
              </a:r>
              <a:r>
                <a:rPr kumimoji="0" lang="zh-TW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軟正黑體" panose="020B0604030504040204" pitchFamily="34" charset="-120"/>
                  <a:ea typeface="微軟正黑體" panose="020B0604030504040204" pitchFamily="34" charset="-120"/>
                  <a:cs typeface="+mn-cs"/>
                </a:rPr>
                <a:t> </a:t>
              </a:r>
              <a:endParaRPr kumimoji="0" lang="en-US" altLang="zh-TW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zh-TW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軟正黑體" panose="020B0604030504040204" pitchFamily="34" charset="-120"/>
                  <a:ea typeface="微軟正黑體" panose="020B0604030504040204" pitchFamily="34" charset="-120"/>
                  <a:cs typeface="+mn-cs"/>
                </a:rPr>
                <a:t>        →註冊</a:t>
              </a:r>
              <a:r>
                <a:rPr kumimoji="0" lang="en-US" altLang="zh-TW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軟正黑體" panose="020B0604030504040204" pitchFamily="34" charset="-120"/>
                  <a:ea typeface="微軟正黑體" panose="020B0604030504040204" pitchFamily="34" charset="-120"/>
                  <a:cs typeface="+mn-cs"/>
                </a:rPr>
                <a:t>/</a:t>
              </a:r>
              <a:r>
                <a:rPr kumimoji="0" lang="zh-TW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軟正黑體" panose="020B0604030504040204" pitchFamily="34" charset="-120"/>
                  <a:ea typeface="微軟正黑體" panose="020B0604030504040204" pitchFamily="34" charset="-120"/>
                  <a:cs typeface="+mn-cs"/>
                </a:rPr>
                <a:t>住宿</a:t>
              </a:r>
              <a:r>
                <a:rPr kumimoji="0" lang="en-US" altLang="zh-TW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軟正黑體" panose="020B0604030504040204" pitchFamily="34" charset="-120"/>
                  <a:ea typeface="微軟正黑體" panose="020B0604030504040204" pitchFamily="34" charset="-120"/>
                  <a:cs typeface="+mn-cs"/>
                </a:rPr>
                <a:t>/</a:t>
              </a:r>
              <a:r>
                <a:rPr kumimoji="0" lang="zh-TW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軟正黑體" panose="020B0604030504040204" pitchFamily="34" charset="-120"/>
                  <a:ea typeface="微軟正黑體" panose="020B0604030504040204" pitchFamily="34" charset="-120"/>
                  <a:cs typeface="+mn-cs"/>
                </a:rPr>
                <a:t>保險 →住宿申請→查詢申請結果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endParaRPr kumimoji="0" lang="zh-TW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zh-TW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軟正黑體" panose="020B0604030504040204" pitchFamily="34" charset="-120"/>
                  <a:ea typeface="微軟正黑體" panose="020B0604030504040204" pitchFamily="34" charset="-120"/>
                  <a:cs typeface="+mn-cs"/>
                </a:rPr>
                <a:t>七、</a:t>
              </a:r>
              <a:r>
                <a:rPr kumimoji="0" lang="zh-TW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7030A0"/>
                  </a:solidFill>
                  <a:effectLst/>
                  <a:uLnTx/>
                  <a:uFillTx/>
                  <a:latin typeface="微軟正黑體" panose="020B0604030504040204" pitchFamily="34" charset="-120"/>
                  <a:ea typeface="微軟正黑體" panose="020B0604030504040204" pitchFamily="34" charset="-120"/>
                  <a:cs typeface="+mn-cs"/>
                </a:rPr>
                <a:t>相關訊息</a:t>
              </a:r>
              <a:r>
                <a:rPr kumimoji="0" lang="zh-TW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軟正黑體" panose="020B0604030504040204" pitchFamily="34" charset="-120"/>
                  <a:ea typeface="微軟正黑體" panose="020B0604030504040204" pitchFamily="34" charset="-120"/>
                  <a:cs typeface="+mn-cs"/>
                </a:rPr>
                <a:t>可參考「新生入學須知」：</a:t>
              </a:r>
            </a:p>
            <a:p>
              <a:pPr lvl="0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0" lang="zh-TW" altLang="en-US" sz="1600" b="1" i="0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軟正黑體" panose="020B0604030504040204" pitchFamily="34" charset="-120"/>
                  <a:ea typeface="微軟正黑體" panose="020B0604030504040204" pitchFamily="34" charset="-120"/>
                  <a:cs typeface="+mn-cs"/>
                  <a:hlinkClick r:id="rId7"/>
                </a:rPr>
                <a:t>        </a:t>
              </a:r>
              <a:r>
                <a:rPr kumimoji="0" lang="en-US" altLang="zh-TW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軟正黑體" panose="020B0604030504040204" pitchFamily="34" charset="-120"/>
                  <a:ea typeface="微軟正黑體" panose="020B0604030504040204" pitchFamily="34" charset="-120"/>
                  <a:cs typeface="+mn-cs"/>
                  <a:hlinkClick r:id="rId7"/>
                </a:rPr>
                <a:t>https://aca.thu.edu.tw/web/news/detail.php?cid=2&amp;id=1049</a:t>
              </a:r>
              <a:endParaRPr kumimoji="0" lang="en-US" altLang="zh-TW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endParaRPr>
            </a:p>
            <a:p>
              <a:pPr lvl="0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zh-TW" altLang="en-US" b="1" dirty="0">
                  <a:solidFill>
                    <a:srgbClr val="FF000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如未於上項期限內申請者，視同不需住宿。</a:t>
              </a:r>
              <a:endPara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182451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endParaRPr>
            </a:p>
          </p:txBody>
        </p:sp>
      </p:grpSp>
      <p:pic>
        <p:nvPicPr>
          <p:cNvPr id="6404" name="图片 321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3817" y="1237447"/>
            <a:ext cx="843250" cy="18331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405" name="组合 322"/>
          <p:cNvGrpSpPr>
            <a:grpSpLocks/>
          </p:cNvGrpSpPr>
          <p:nvPr/>
        </p:nvGrpSpPr>
        <p:grpSpPr bwMode="auto">
          <a:xfrm>
            <a:off x="787" y="0"/>
            <a:ext cx="12197563" cy="1053044"/>
            <a:chOff x="787" y="0"/>
            <a:chExt cx="12197878" cy="872198"/>
          </a:xfrm>
        </p:grpSpPr>
        <p:sp>
          <p:nvSpPr>
            <p:cNvPr id="6406" name="矩形 323"/>
            <p:cNvSpPr>
              <a:spLocks noChangeArrowheads="1"/>
            </p:cNvSpPr>
            <p:nvPr/>
          </p:nvSpPr>
          <p:spPr bwMode="auto">
            <a:xfrm>
              <a:off x="787" y="0"/>
              <a:ext cx="12192000" cy="858129"/>
            </a:xfrm>
            <a:prstGeom prst="rect">
              <a:avLst/>
            </a:prstGeom>
            <a:solidFill>
              <a:srgbClr val="E1DDB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6408" name="矩形 325"/>
            <p:cNvSpPr>
              <a:spLocks noChangeArrowheads="1"/>
            </p:cNvSpPr>
            <p:nvPr/>
          </p:nvSpPr>
          <p:spPr bwMode="auto">
            <a:xfrm>
              <a:off x="1031969" y="146605"/>
              <a:ext cx="7013639" cy="535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altLang="zh-TW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軟正黑體" panose="020B0604030504040204" pitchFamily="34" charset="-120"/>
                  <a:ea typeface="微軟正黑體" panose="020B0604030504040204" pitchFamily="34" charset="-120"/>
                  <a:cs typeface="+mn-cs"/>
                </a:rPr>
                <a:t>112</a:t>
              </a:r>
              <a:r>
                <a:rPr kumimoji="0" lang="zh-TW" alt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微軟正黑體" panose="020B0604030504040204" pitchFamily="34" charset="-120"/>
                  <a:ea typeface="微軟正黑體" panose="020B0604030504040204" pitchFamily="34" charset="-120"/>
                  <a:cs typeface="+mn-cs"/>
                </a:rPr>
                <a:t>學年度大一新生床位登記公告</a:t>
              </a:r>
              <a:endPara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182451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endParaRPr>
            </a:p>
          </p:txBody>
        </p:sp>
        <p:grpSp>
          <p:nvGrpSpPr>
            <p:cNvPr id="6409" name="组合 326"/>
            <p:cNvGrpSpPr>
              <a:grpSpLocks noChangeAspect="1"/>
            </p:cNvGrpSpPr>
            <p:nvPr/>
          </p:nvGrpSpPr>
          <p:grpSpPr bwMode="auto">
            <a:xfrm>
              <a:off x="9743082" y="14070"/>
              <a:ext cx="2455583" cy="858128"/>
              <a:chOff x="0" y="0"/>
              <a:chExt cx="2455583" cy="858128"/>
            </a:xfrm>
          </p:grpSpPr>
          <p:pic>
            <p:nvPicPr>
              <p:cNvPr id="6410" name="图片 327"/>
              <p:cNvPicPr>
                <a:picLocks noChangeAspect="1" noChangeArrowheads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83961" y="0"/>
                <a:ext cx="422029" cy="8581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6411" name="图片 328"/>
              <p:cNvPicPr>
                <a:picLocks noChangeAspect="1" noChangeArrowheads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762829" y="125406"/>
                <a:ext cx="616536" cy="7327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6412" name="图片 329"/>
              <p:cNvPicPr>
                <a:picLocks noChangeAspect="1" noChangeArrowheads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348081"/>
                <a:ext cx="1129937" cy="4875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6413" name="图片 330"/>
              <p:cNvPicPr>
                <a:picLocks noChangeAspect="1" noChangeArrowheads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034141" y="429064"/>
                <a:ext cx="421442" cy="4220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pic>
        <p:nvPicPr>
          <p:cNvPr id="2" name="圖片 1">
            <a:extLst>
              <a:ext uri="{FF2B5EF4-FFF2-40B4-BE49-F238E27FC236}">
                <a16:creationId xmlns:a16="http://schemas.microsoft.com/office/drawing/2014/main" id="{E33C676A-7363-47B8-9D4A-039A4B90980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5778"/>
            <a:ext cx="1049080" cy="1027156"/>
          </a:xfrm>
          <a:prstGeom prst="rect">
            <a:avLst/>
          </a:prstGeom>
          <a:effectLst>
            <a:softEdge rad="31750"/>
          </a:effectLst>
        </p:spPr>
      </p:pic>
      <p:sp>
        <p:nvSpPr>
          <p:cNvPr id="3" name="矩形 2">
            <a:extLst>
              <a:ext uri="{FF2B5EF4-FFF2-40B4-BE49-F238E27FC236}">
                <a16:creationId xmlns:a16="http://schemas.microsoft.com/office/drawing/2014/main" id="{0B6CEAE0-803F-4515-ADAF-2D61053233E8}"/>
              </a:ext>
            </a:extLst>
          </p:cNvPr>
          <p:cNvSpPr/>
          <p:nvPr/>
        </p:nvSpPr>
        <p:spPr>
          <a:xfrm>
            <a:off x="7542126" y="6071451"/>
            <a:ext cx="4883453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zh-TW" altLang="en-US" sz="1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              住宿輔導組 男生宿舍電話：</a:t>
            </a:r>
            <a:r>
              <a:rPr lang="en-US" altLang="zh-TW" sz="1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04-23590270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zh-TW" altLang="en-US" sz="1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                                   女生宿舍電話：</a:t>
            </a:r>
            <a:r>
              <a:rPr lang="en-US" altLang="zh-TW" sz="1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04-23590267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zh-TW" altLang="en-US" sz="1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                                   二教宿舍電話：</a:t>
            </a:r>
            <a:r>
              <a:rPr lang="en-US" altLang="zh-TW" sz="1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04-23596050</a:t>
            </a:r>
          </a:p>
        </p:txBody>
      </p:sp>
    </p:spTree>
  </p:cSld>
  <p:clrMapOvr>
    <a:masterClrMapping/>
  </p:clrMapOvr>
  <p:transition spd="slow">
    <p:wheel spokes="1"/>
  </p:transition>
</p:sld>
</file>

<file path=ppt/theme/theme1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FFFFFF"/>
      </a:accent3>
      <a:accent4>
        <a:srgbClr val="000000"/>
      </a:accent4>
      <a:accent5>
        <a:srgbClr val="B6CBE6"/>
      </a:accent5>
      <a:accent6>
        <a:srgbClr val="D4702B"/>
      </a:accent6>
      <a:hlink>
        <a:srgbClr val="0563C1"/>
      </a:hlink>
      <a:folHlink>
        <a:srgbClr val="954F72"/>
      </a:folHlink>
    </a:clrScheme>
    <a:fontScheme name="">
      <a:majorFont>
        <a:latin typeface="Calibri Light"/>
        <a:ea typeface="宋体"/>
        <a:cs typeface=""/>
      </a:majorFont>
      <a:minorFont>
        <a:latin typeface="Calibri"/>
        <a:ea typeface="宋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主题 1">
        <a:dk1>
          <a:srgbClr val="000000"/>
        </a:dk1>
        <a:lt1>
          <a:srgbClr val="FFFFFF"/>
        </a:lt1>
        <a:dk2>
          <a:srgbClr val="44546A"/>
        </a:dk2>
        <a:lt2>
          <a:srgbClr val="E7E6E6"/>
        </a:lt2>
        <a:accent1>
          <a:srgbClr val="5B9BD5"/>
        </a:accent1>
        <a:accent2>
          <a:srgbClr val="ED7D31"/>
        </a:accent2>
        <a:accent3>
          <a:srgbClr val="FFFFFF"/>
        </a:accent3>
        <a:accent4>
          <a:srgbClr val="000000"/>
        </a:accent4>
        <a:accent5>
          <a:srgbClr val="B5CBE7"/>
        </a:accent5>
        <a:accent6>
          <a:srgbClr val="D7712B"/>
        </a:accent6>
        <a:hlink>
          <a:srgbClr val="0563C1"/>
        </a:hlink>
        <a:folHlink>
          <a:srgbClr val="954F7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294</Words>
  <Application>Microsoft Office PowerPoint</Application>
  <PresentationFormat>寬螢幕</PresentationFormat>
  <Paragraphs>24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9" baseType="lpstr">
      <vt:lpstr>微软雅黑</vt:lpstr>
      <vt:lpstr>宋体</vt:lpstr>
      <vt:lpstr>微軟正黑體</vt:lpstr>
      <vt:lpstr>標楷體</vt:lpstr>
      <vt:lpstr>Arial</vt:lpstr>
      <vt:lpstr>Calibri</vt:lpstr>
      <vt:lpstr>Calibri Light</vt:lpstr>
      <vt:lpstr>Office 主题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7</cp:revision>
  <dcterms:created xsi:type="dcterms:W3CDTF">2023-06-26T02:24:39Z</dcterms:created>
  <dcterms:modified xsi:type="dcterms:W3CDTF">2023-07-05T01:45:54Z</dcterms:modified>
</cp:coreProperties>
</file>