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22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4719A1-0EA9-4201-80B1-30B052BABC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339184A-88BD-47BA-A12A-B9CE9E4B13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AB3C6E-594E-45E8-9F76-246E9E517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2BAF-D2D7-4EC6-80AC-E894FDDF9E3D}" type="datetimeFigureOut">
              <a:rPr lang="zh-CN" altLang="en-US" smtClean="0"/>
              <a:t>2023/6/16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5283D3-5503-4A38-A69F-0F8553D10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0CDB733-B397-487A-A8BF-FCC43E249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58E7-F5D4-45E3-835C-06120F60D0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7323612"/>
      </p:ext>
    </p:extLst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BFD0A5C-238A-49BD-AE93-18CCBEADA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D854C6-57A0-429C-9A6B-7EB1728F3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EBBD748-66DF-4421-9875-13EBF5B7A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2BAF-D2D7-4EC6-80AC-E894FDDF9E3D}" type="datetimeFigureOut">
              <a:rPr lang="zh-CN" altLang="en-US" smtClean="0"/>
              <a:t>2023/6/16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27866C5-06CC-4B18-80FC-F2AB9365D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51041A-7CED-41D6-9722-159BB518E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58E7-F5D4-45E3-835C-06120F60D0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7666339"/>
      </p:ext>
    </p:extLst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7947216"/>
      </p:ext>
    </p:extLst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id="{50D0F6F8-31C4-48F3-9D14-C501DFD06272}"/>
              </a:ext>
            </a:extLst>
          </p:cNvPr>
          <p:cNvSpPr/>
          <p:nvPr userDrawn="1"/>
        </p:nvSpPr>
        <p:spPr>
          <a:xfrm>
            <a:off x="0" y="353455"/>
            <a:ext cx="1160060" cy="323165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outerShdw blurRad="50800" dist="50800" dir="2400000" algn="ctr" rotWithShape="0">
              <a:srgbClr val="000000">
                <a:alpha val="99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endParaRPr lang="zh-CN" altLang="en-US" sz="1500" spc="300" dirty="0">
              <a:solidFill>
                <a:schemeClr val="bg1"/>
              </a:solidFill>
              <a:latin typeface="思源黑体 CN ExtraLight" panose="020B0200000000000000" pitchFamily="34" charset="-122"/>
              <a:ea typeface="思源黑体 CN ExtraLight" panose="020B0200000000000000" pitchFamily="34" charset="-122"/>
              <a:cs typeface="+mn-ea"/>
              <a:sym typeface="+mn-lt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BAFE20CA-8E81-4B51-A60C-B5FF8B4261F2}"/>
              </a:ext>
            </a:extLst>
          </p:cNvPr>
          <p:cNvSpPr/>
          <p:nvPr userDrawn="1"/>
        </p:nvSpPr>
        <p:spPr>
          <a:xfrm>
            <a:off x="1334232" y="373081"/>
            <a:ext cx="2185215" cy="40011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zh-CN" altLang="en-US" sz="2000" spc="600" dirty="0">
                <a:latin typeface="思源黑体 CN ExtraLight" panose="020B0200000000000000" pitchFamily="34" charset="-122"/>
                <a:ea typeface="思源黑体 CN ExtraLight" panose="020B0200000000000000" pitchFamily="34" charset="-122"/>
                <a:cs typeface="+mn-ea"/>
                <a:sym typeface="+mn-lt"/>
              </a:rPr>
              <a:t>输入标题内容</a:t>
            </a:r>
          </a:p>
        </p:txBody>
      </p:sp>
    </p:spTree>
    <p:extLst>
      <p:ext uri="{BB962C8B-B14F-4D97-AF65-F5344CB8AC3E}">
        <p14:creationId xmlns:p14="http://schemas.microsoft.com/office/powerpoint/2010/main" val="2034035618"/>
      </p:ext>
    </p:extLst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CE8AA70A-63EE-49D9-B322-16CE2C07F3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37760"/>
            <a:ext cx="12192000" cy="1946366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50D0F6F8-31C4-48F3-9D14-C501DFD06272}"/>
              </a:ext>
            </a:extLst>
          </p:cNvPr>
          <p:cNvSpPr/>
          <p:nvPr userDrawn="1"/>
        </p:nvSpPr>
        <p:spPr>
          <a:xfrm>
            <a:off x="1" y="179283"/>
            <a:ext cx="1160060" cy="323165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outerShdw blurRad="50800" dist="50800" dir="2400000" algn="ctr" rotWithShape="0">
              <a:srgbClr val="000000">
                <a:alpha val="99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1500" spc="300" dirty="0">
                <a:solidFill>
                  <a:schemeClr val="bg1"/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  <a:cs typeface="+mn-ea"/>
                <a:sym typeface="+mn-lt"/>
              </a:rPr>
              <a:t>PART D</a:t>
            </a:r>
            <a:endParaRPr lang="zh-CN" altLang="en-US" sz="1500" spc="300" dirty="0">
              <a:solidFill>
                <a:schemeClr val="bg1"/>
              </a:solidFill>
              <a:latin typeface="思源黑体 CN ExtraLight" panose="020B0200000000000000" pitchFamily="34" charset="-122"/>
              <a:ea typeface="思源黑体 CN ExtraLight" panose="020B0200000000000000" pitchFamily="34" charset="-122"/>
              <a:cs typeface="+mn-ea"/>
              <a:sym typeface="+mn-lt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BAFE20CA-8E81-4B51-A60C-B5FF8B4261F2}"/>
              </a:ext>
            </a:extLst>
          </p:cNvPr>
          <p:cNvSpPr/>
          <p:nvPr userDrawn="1"/>
        </p:nvSpPr>
        <p:spPr>
          <a:xfrm>
            <a:off x="1160061" y="179283"/>
            <a:ext cx="2185215" cy="40011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zh-CN" altLang="en-US" sz="2000" spc="600" dirty="0">
                <a:latin typeface="思源黑体 CN ExtraLight" panose="020B0200000000000000" pitchFamily="34" charset="-122"/>
                <a:ea typeface="思源黑体 CN ExtraLight" panose="020B0200000000000000" pitchFamily="34" charset="-122"/>
                <a:cs typeface="+mn-ea"/>
                <a:sym typeface="+mn-lt"/>
              </a:rPr>
              <a:t>输入标题内容</a:t>
            </a:r>
          </a:p>
        </p:txBody>
      </p:sp>
    </p:spTree>
    <p:extLst>
      <p:ext uri="{BB962C8B-B14F-4D97-AF65-F5344CB8AC3E}">
        <p14:creationId xmlns:p14="http://schemas.microsoft.com/office/powerpoint/2010/main" val="2661430588"/>
      </p:ext>
    </p:extLst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8A28AF0-182C-47D8-A639-8CBC71D45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E40AE41-48A3-4B4D-A2FE-1DF7EF33C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C63AAE4-57D6-49B9-ACC8-BA239D9018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52BAF-D2D7-4EC6-80AC-E894FDDF9E3D}" type="datetimeFigureOut">
              <a:rPr lang="zh-CN" altLang="en-US" smtClean="0"/>
              <a:t>2023/6/16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EAFD9F0-472C-45D8-B91E-CFFC1BE24E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BC84C9-B839-4991-98EE-5BF0639D69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658E7-F5D4-45E3-835C-06120F60D0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510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>
    <p:split orient="vert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D354092B-D3AA-4958-80DD-B336A6C124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811"/>
            <a:ext cx="12192000" cy="6858000"/>
          </a:xfrm>
          <a:prstGeom prst="rect">
            <a:avLst/>
          </a:prstGeom>
        </p:spPr>
      </p:pic>
      <p:sp>
        <p:nvSpPr>
          <p:cNvPr id="2" name="流程图: 接点 1">
            <a:extLst>
              <a:ext uri="{FF2B5EF4-FFF2-40B4-BE49-F238E27FC236}">
                <a16:creationId xmlns:a16="http://schemas.microsoft.com/office/drawing/2014/main" id="{94F96DAC-7FFF-4C0F-A730-47ED98B9C4FE}"/>
              </a:ext>
            </a:extLst>
          </p:cNvPr>
          <p:cNvSpPr/>
          <p:nvPr/>
        </p:nvSpPr>
        <p:spPr>
          <a:xfrm>
            <a:off x="1293684" y="1434095"/>
            <a:ext cx="5434716" cy="5434716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矩形 5" descr="e7d195523061f1c0c989bbdf341b111e769f2ee359bd8df638E53E9931A62DC22263A6E1A75FFBC630BB5D77BA969D9175F253EB94D93A1189E24A7D909BAD0376573965191318DE1FD009565C070D0758BE63ED47B2EDEA90557AF5557698B3C970B7156711F56A817E054E0F6C1C4A122430A250CE9C515ABA2065CACC41450FAD86564000734B172F27CA8E080E88">
            <a:extLst>
              <a:ext uri="{FF2B5EF4-FFF2-40B4-BE49-F238E27FC236}">
                <a16:creationId xmlns:a16="http://schemas.microsoft.com/office/drawing/2014/main" id="{324F87EC-96C3-4F20-AA49-9A28DD33F922}"/>
              </a:ext>
            </a:extLst>
          </p:cNvPr>
          <p:cNvSpPr/>
          <p:nvPr/>
        </p:nvSpPr>
        <p:spPr>
          <a:xfrm>
            <a:off x="1617038" y="2650271"/>
            <a:ext cx="4788008" cy="3395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微軟正黑體 Light" panose="020B0304030504040204" pitchFamily="34" charset="-120"/>
                <a:ea typeface="微軟正黑體 Light" panose="020B0304030504040204" pitchFamily="34" charset="-120"/>
                <a:cs typeface="+mn-cs"/>
              </a:rPr>
              <a:t>「東南亞的信仰與印度文化的影響」及「扶南、占婆」專 題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微軟正黑體 Light" panose="020B0304030504040204" pitchFamily="34" charset="-120"/>
              <a:ea typeface="微軟正黑體 Light" panose="020B0304030504040204" pitchFamily="34" charset="-120"/>
              <a:cs typeface="+mn-ea"/>
              <a:sym typeface="+mn-lt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E8CE324-41F2-4E52-8C69-FCEDC9DAF38C}"/>
              </a:ext>
            </a:extLst>
          </p:cNvPr>
          <p:cNvSpPr/>
          <p:nvPr/>
        </p:nvSpPr>
        <p:spPr>
          <a:xfrm>
            <a:off x="2155491" y="457546"/>
            <a:ext cx="80687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「東南亞史」系列工作坊第</a:t>
            </a:r>
            <a:r>
              <a:rPr kumimoji="0" lang="en-US" altLang="zh-TW" sz="4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2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場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6127ADE2-B480-4E28-B6F1-F9CB951DE5DC}"/>
              </a:ext>
            </a:extLst>
          </p:cNvPr>
          <p:cNvSpPr/>
          <p:nvPr/>
        </p:nvSpPr>
        <p:spPr>
          <a:xfrm>
            <a:off x="6728400" y="3080223"/>
            <a:ext cx="50826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(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一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)</a:t>
            </a: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活動時間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：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112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年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7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月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8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日（星期六）， </a:t>
            </a:r>
            <a:endParaRPr kumimoji="0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lgerian" panose="04020705040A02060702" pitchFamily="82" charset="0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                            下午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13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時至下午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17 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時。</a:t>
            </a:r>
            <a:endParaRPr kumimoji="0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lgerian" panose="04020705040A02060702" pitchFamily="82" charset="0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 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(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二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)</a:t>
            </a: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活動地點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：臺中市立臺中一中科學館</a:t>
            </a:r>
            <a:endParaRPr kumimoji="0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lgerian" panose="04020705040A02060702" pitchFamily="82" charset="0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                            一樓「多功能資優 教室」。 </a:t>
            </a:r>
            <a:endParaRPr kumimoji="0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lgerian" panose="04020705040A02060702" pitchFamily="82" charset="0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(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三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)</a:t>
            </a: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講師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：國立成功大學歷史學系退休教授　      </a:t>
            </a:r>
            <a:endParaRPr kumimoji="0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lgerian" panose="04020705040A02060702" pitchFamily="82" charset="0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                    鄭永常教授 </a:t>
            </a:r>
            <a:endParaRPr kumimoji="0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lgerian" panose="04020705040A02060702" pitchFamily="82" charset="0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(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四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)</a:t>
            </a: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報名方式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：至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7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月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2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日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(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星期日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)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前完成</a:t>
            </a:r>
            <a:endParaRPr kumimoji="0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lgerian" panose="04020705040A02060702" pitchFamily="82" charset="0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                            報名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(50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人額 滿為止，不開</a:t>
            </a:r>
            <a:endParaRPr kumimoji="0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lgerian" panose="04020705040A02060702" pitchFamily="82" charset="0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                            放臨時報名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)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。網址：</a:t>
            </a:r>
            <a:endParaRPr kumimoji="0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lgerian" panose="04020705040A02060702" pitchFamily="82" charset="0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                            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新細明體" panose="02020500000000000000" pitchFamily="18" charset="-120"/>
                <a:cs typeface="+mn-cs"/>
              </a:rPr>
              <a:t>https://reurl.cc /QXLb3O</a:t>
            </a:r>
            <a:endParaRPr kumimoji="0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lgerian" panose="04020705040A02060702" pitchFamily="82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531424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寬螢幕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等线</vt:lpstr>
      <vt:lpstr>等线 Light</vt:lpstr>
      <vt:lpstr>思源黑体 CN ExtraLight</vt:lpstr>
      <vt:lpstr>微軟正黑體</vt:lpstr>
      <vt:lpstr>微軟正黑體 Light</vt:lpstr>
      <vt:lpstr>新細明體</vt:lpstr>
      <vt:lpstr>Algerian</vt:lpstr>
      <vt:lpstr>Arial</vt:lpstr>
      <vt:lpstr>Office 主题​​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2023-06-16T01:02:27Z</dcterms:created>
  <dcterms:modified xsi:type="dcterms:W3CDTF">2023-06-16T01:03:06Z</dcterms:modified>
</cp:coreProperties>
</file>