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7" r:id="rId2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232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970AD1-2548-4F39-962F-5092FD8A7DDA}" type="datetimeFigureOut">
              <a:rPr lang="zh-TW" altLang="en-US" smtClean="0"/>
              <a:t>2023/6/5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3C2119-2569-487B-A21D-347CED74B56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2255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33B40-EBEA-4F33-ABD0-558868BFFD0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3960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png"/><Relationship Id="rId7" Type="http://schemas.openxmlformats.org/officeDocument/2006/relationships/image" Target="../media/image6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Relationship Id="rId9" Type="http://schemas.openxmlformats.org/officeDocument/2006/relationships/image" Target="../media/image8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722695F-AF4C-4CFB-9D14-C8A449DA76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ADF5C6EB-6447-44DB-833F-7B136BFADB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B3D0142-6FCE-4DF3-996A-8CDA40C41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E74AA-7F0B-49DC-878A-0914CD93309E}" type="datetimeFigureOut">
              <a:rPr lang="zh-TW" altLang="en-US" smtClean="0"/>
              <a:t>2023/6/5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D067984-5A33-41BD-A8C9-0A113210E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B996784-A9DA-4FB4-8517-2CA437318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7F457-17F4-45C3-BB96-18811E4DE9A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32681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D781614-8117-4E88-9697-EF2BCA042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7C60984C-80D9-428B-B0E0-581768D2F7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3EB8097-CE34-47DF-9C76-56AD29DB3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E74AA-7F0B-49DC-878A-0914CD93309E}" type="datetimeFigureOut">
              <a:rPr lang="zh-TW" altLang="en-US" smtClean="0"/>
              <a:t>2023/6/5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9E945E0-7B37-4F35-9472-39650CAA9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4E395B6-A81B-4F3A-956B-7D2946BE5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7F457-17F4-45C3-BB96-18811E4DE9A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54250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0BC9C85D-0CF2-41E2-8B29-6D03DC22BA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1026F792-845E-4AF0-9A88-69A6A7CD4D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A32449E-D78C-46A3-B781-3D475DF4D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E74AA-7F0B-49DC-878A-0914CD93309E}" type="datetimeFigureOut">
              <a:rPr lang="zh-TW" altLang="en-US" smtClean="0"/>
              <a:t>2023/6/5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C9FA67B-E8D9-48D0-A73B-B87FC1DE3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4F2BEE1-1036-4AA1-9739-5909B34CA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7F457-17F4-45C3-BB96-18811E4DE9A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074495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EF01D943-C020-4102-9249-7886074F2B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D81B117B-F671-44FD-A6E5-F6BE88024EA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177800" y="72411"/>
            <a:ext cx="12192000" cy="673768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BA03E106-C332-4B7C-B16D-930A684A8A2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flipH="1">
            <a:off x="1866092" y="4981310"/>
            <a:ext cx="1031246" cy="275284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B617AE95-C34D-41B0-8F47-D298E60711D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flipH="1">
            <a:off x="3950254" y="5763516"/>
            <a:ext cx="1447710" cy="257923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11B3480F-65F1-4012-BBF5-FAB00171217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 flipH="1">
            <a:off x="5711470" y="5557677"/>
            <a:ext cx="867635" cy="250483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A51080A9-8AF9-4CBB-8C6C-1164D2A7267A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 flipH="1">
            <a:off x="2742135" y="5475128"/>
            <a:ext cx="1398131" cy="250483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887ED388-3AA8-4D0A-AAE1-A50CFEE66AFF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 flipH="1">
            <a:off x="384571" y="4676774"/>
            <a:ext cx="1036204" cy="2504837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76CFBAA9-6B2F-4E63-9325-838FAB2F73F2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 flipH="1">
            <a:off x="8450785" y="5061469"/>
            <a:ext cx="1036204" cy="250483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B361BDC4-F49E-46E5-8113-E11D5091B32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flipH="1">
            <a:off x="7086639" y="5739146"/>
            <a:ext cx="1447710" cy="257923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2C61B13C-E273-46DD-B180-DDE62434270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092046" y="4602373"/>
            <a:ext cx="1398800" cy="2579238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C914A3E1-8232-4BC9-8C0B-317AC552C8FF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 rot="20939361">
            <a:off x="10100861" y="4801718"/>
            <a:ext cx="1673895" cy="3619563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88EB6B42-5C28-479E-8969-99C24F46B76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0064892" flipH="1">
            <a:off x="9550882" y="5351125"/>
            <a:ext cx="1031246" cy="2752841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997E3978-9403-45FB-865F-596039CA772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 flipH="1">
            <a:off x="902673" y="5686654"/>
            <a:ext cx="1398131" cy="250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386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8654850-3AFB-45F6-90A5-630477BE2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0694585-5877-47F0-A7CB-BD6ABAF028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0A4BDC9-5015-4D29-A63E-89B231781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E74AA-7F0B-49DC-878A-0914CD93309E}" type="datetimeFigureOut">
              <a:rPr lang="zh-TW" altLang="en-US" smtClean="0"/>
              <a:t>2023/6/5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850BB18-DF0A-49E7-BCC7-2FF4952F9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0062734-A2B2-4B1A-849F-FCBFCC1AD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7F457-17F4-45C3-BB96-18811E4DE9A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2903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CEA72FC-52C9-43B3-92D9-F0561F608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13CC8A96-9818-4707-94B8-0C6C23D48B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39EB319-B5A7-4CBC-B63F-0ED0F14B9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E74AA-7F0B-49DC-878A-0914CD93309E}" type="datetimeFigureOut">
              <a:rPr lang="zh-TW" altLang="en-US" smtClean="0"/>
              <a:t>2023/6/5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393B78B-DA51-4624-B11F-0968652D3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C8A7265-26B2-4A9E-8DD4-4EB978E08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7F457-17F4-45C3-BB96-18811E4DE9A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13856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2C05E4E-F649-4F0F-BD2D-088BCD8A5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FCE56BD-2303-4EE4-BECD-57F60DFF52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63078FEA-ED71-40B6-AB99-CA2D56F303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75BB2CE0-7B15-482B-9D42-FB8D476AD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E74AA-7F0B-49DC-878A-0914CD93309E}" type="datetimeFigureOut">
              <a:rPr lang="zh-TW" altLang="en-US" smtClean="0"/>
              <a:t>2023/6/5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C0601C2A-0612-4A1C-BADF-2BFAC7132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E9B4BE43-FD63-4398-8EFC-7B7242575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7F457-17F4-45C3-BB96-18811E4DE9A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03971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EC7A0A4-4FA7-4A76-8B93-A3986E615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E6624D54-2250-4164-B238-A798DBD87C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A9F1B896-E2A4-4D06-91AC-C549E15241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17928404-7979-4576-8C6F-4E41F21E99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C5AEDA71-811B-40A1-A45E-82BD64C759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E8EDCF00-7CF2-46AD-A64C-346EEA7F0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E74AA-7F0B-49DC-878A-0914CD93309E}" type="datetimeFigureOut">
              <a:rPr lang="zh-TW" altLang="en-US" smtClean="0"/>
              <a:t>2023/6/5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24544FCD-1FD1-496A-B917-DF17B67B0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8B941E39-30AB-4A22-8554-39CAA4539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7F457-17F4-45C3-BB96-18811E4DE9A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82682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AAC2623-B63D-4B6A-A357-2CE34F83F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BA768573-502D-488D-9060-BA706605C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E74AA-7F0B-49DC-878A-0914CD93309E}" type="datetimeFigureOut">
              <a:rPr lang="zh-TW" altLang="en-US" smtClean="0"/>
              <a:t>2023/6/5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3FA881F5-C622-4B2B-933A-FBEDB40B4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8813F4FD-6704-482F-8927-56A5BD7D5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7F457-17F4-45C3-BB96-18811E4DE9A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79857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0F3F12B4-A0EB-4825-8DD0-C876A4552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E74AA-7F0B-49DC-878A-0914CD93309E}" type="datetimeFigureOut">
              <a:rPr lang="zh-TW" altLang="en-US" smtClean="0"/>
              <a:t>2023/6/5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A5173CDE-4034-4B30-8538-7167C2C17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CAAE3501-0BCC-4381-B3E2-C7B5C1053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7F457-17F4-45C3-BB96-18811E4DE9A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5459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B28BC60-5B51-426F-B07B-BBCD983E0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BF435DF-52BF-4DE2-84C4-8A23CC9EC9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EFF2B1E-F08A-4A30-ADA0-397EDA9665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E258F878-AB2C-4F13-9EDC-71519AA37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E74AA-7F0B-49DC-878A-0914CD93309E}" type="datetimeFigureOut">
              <a:rPr lang="zh-TW" altLang="en-US" smtClean="0"/>
              <a:t>2023/6/5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DA0F9A21-56C2-47AA-9AF1-5DF33479F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8F7896C4-F029-40EB-A49E-258E08CDE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7F457-17F4-45C3-BB96-18811E4DE9A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06843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58707AD-08D0-44D7-8D80-55CB1A8FF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3C010E79-063B-4B71-9564-2FD706C690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51E707A6-47EA-4441-8C21-42AEC61109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CB758380-1248-424F-8F3D-C2681B8DC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E74AA-7F0B-49DC-878A-0914CD93309E}" type="datetimeFigureOut">
              <a:rPr lang="zh-TW" altLang="en-US" smtClean="0"/>
              <a:t>2023/6/5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0DD441D6-FE6E-429D-90BB-E13473867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EC51D72F-77FE-483D-B909-C44FAA202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7F457-17F4-45C3-BB96-18811E4DE9A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32242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AF8BE147-466D-429C-8B70-D79CC9C06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230CC947-1C57-41CC-9538-2A7229FFB2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E344FFD-2B41-49BF-A285-0495FEFC7C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E74AA-7F0B-49DC-878A-0914CD93309E}" type="datetimeFigureOut">
              <a:rPr lang="zh-TW" altLang="en-US" smtClean="0"/>
              <a:t>2023/6/5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98C9F57-80DE-40EC-8EFC-7EDB7527AD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D8F35DA-1EA1-4675-A528-5AFCB890F0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7F457-17F4-45C3-BB96-18811E4DE9A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57255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31">
            <a:extLst>
              <a:ext uri="{FF2B5EF4-FFF2-40B4-BE49-F238E27FC236}">
                <a16:creationId xmlns:a16="http://schemas.microsoft.com/office/drawing/2014/main" id="{714889B5-448C-4ABA-A56B-CE5A95D31E91}"/>
              </a:ext>
            </a:extLst>
          </p:cNvPr>
          <p:cNvSpPr/>
          <p:nvPr/>
        </p:nvSpPr>
        <p:spPr>
          <a:xfrm>
            <a:off x="773038" y="529785"/>
            <a:ext cx="3147562" cy="3147807"/>
          </a:xfrm>
          <a:custGeom>
            <a:avLst/>
            <a:gdLst>
              <a:gd name="connsiteX0" fmla="*/ 2727175 w 3979631"/>
              <a:gd name="connsiteY0" fmla="*/ 3336801 h 3979941"/>
              <a:gd name="connsiteX1" fmla="*/ 2956280 w 3979631"/>
              <a:gd name="connsiteY1" fmla="*/ 3733623 h 3979941"/>
              <a:gd name="connsiteX2" fmla="*/ 2846449 w 3979631"/>
              <a:gd name="connsiteY2" fmla="*/ 3791803 h 3979941"/>
              <a:gd name="connsiteX3" fmla="*/ 2181185 w 3979631"/>
              <a:gd name="connsiteY3" fmla="*/ 3975527 h 3979941"/>
              <a:gd name="connsiteX4" fmla="*/ 2087981 w 3979631"/>
              <a:gd name="connsiteY4" fmla="*/ 3979941 h 3979941"/>
              <a:gd name="connsiteX5" fmla="*/ 2087981 w 3979631"/>
              <a:gd name="connsiteY5" fmla="*/ 3521526 h 3979941"/>
              <a:gd name="connsiteX6" fmla="*/ 2146797 w 3979631"/>
              <a:gd name="connsiteY6" fmla="*/ 3518556 h 3979941"/>
              <a:gd name="connsiteX7" fmla="*/ 2655902 w 3979631"/>
              <a:gd name="connsiteY7" fmla="*/ 3374955 h 3979941"/>
              <a:gd name="connsiteX8" fmla="*/ 3302316 w 3979631"/>
              <a:gd name="connsiteY8" fmla="*/ 2787843 h 3979941"/>
              <a:gd name="connsiteX9" fmla="*/ 3699486 w 3979631"/>
              <a:gd name="connsiteY9" fmla="*/ 3017149 h 3979941"/>
              <a:gd name="connsiteX10" fmla="*/ 3613957 w 3979631"/>
              <a:gd name="connsiteY10" fmla="*/ 3148225 h 3979941"/>
              <a:gd name="connsiteX11" fmla="*/ 3138450 w 3979631"/>
              <a:gd name="connsiteY11" fmla="*/ 3620896 h 3979941"/>
              <a:gd name="connsiteX12" fmla="*/ 3016820 w 3979631"/>
              <a:gd name="connsiteY12" fmla="*/ 3699222 h 3979941"/>
              <a:gd name="connsiteX13" fmla="*/ 2787731 w 3979631"/>
              <a:gd name="connsiteY13" fmla="*/ 3302428 h 3979941"/>
              <a:gd name="connsiteX14" fmla="*/ 2879255 w 3979631"/>
              <a:gd name="connsiteY14" fmla="*/ 3242977 h 3979941"/>
              <a:gd name="connsiteX15" fmla="*/ 3242865 w 3979631"/>
              <a:gd name="connsiteY15" fmla="*/ 2879367 h 3979941"/>
              <a:gd name="connsiteX16" fmla="*/ 3521414 w 3979631"/>
              <a:gd name="connsiteY16" fmla="*/ 2088093 h 3979941"/>
              <a:gd name="connsiteX17" fmla="*/ 3979631 w 3979631"/>
              <a:gd name="connsiteY17" fmla="*/ 2088093 h 3979941"/>
              <a:gd name="connsiteX18" fmla="*/ 3974296 w 3979631"/>
              <a:gd name="connsiteY18" fmla="*/ 2193764 h 3979941"/>
              <a:gd name="connsiteX19" fmla="*/ 3786573 w 3979631"/>
              <a:gd name="connsiteY19" fmla="*/ 2857353 h 3979941"/>
              <a:gd name="connsiteX20" fmla="*/ 3733379 w 3979631"/>
              <a:gd name="connsiteY20" fmla="*/ 2956316 h 3979941"/>
              <a:gd name="connsiteX21" fmla="*/ 3336689 w 3979631"/>
              <a:gd name="connsiteY21" fmla="*/ 2727287 h 3979941"/>
              <a:gd name="connsiteX22" fmla="*/ 3374843 w 3979631"/>
              <a:gd name="connsiteY22" fmla="*/ 2656013 h 3979941"/>
              <a:gd name="connsiteX23" fmla="*/ 3518444 w 3979631"/>
              <a:gd name="connsiteY23" fmla="*/ 2146909 h 3979941"/>
              <a:gd name="connsiteX24" fmla="*/ 245506 w 3979631"/>
              <a:gd name="connsiteY24" fmla="*/ 1022993 h 3979941"/>
              <a:gd name="connsiteX25" fmla="*/ 641800 w 3979631"/>
              <a:gd name="connsiteY25" fmla="*/ 1251793 h 3979941"/>
              <a:gd name="connsiteX26" fmla="*/ 638450 w 3979631"/>
              <a:gd name="connsiteY26" fmla="*/ 1257308 h 3979941"/>
              <a:gd name="connsiteX27" fmla="*/ 460912 w 3979631"/>
              <a:gd name="connsiteY27" fmla="*/ 1832672 h 3979941"/>
              <a:gd name="connsiteX28" fmla="*/ 457942 w 3979631"/>
              <a:gd name="connsiteY28" fmla="*/ 1891487 h 3979941"/>
              <a:gd name="connsiteX29" fmla="*/ 0 w 3979631"/>
              <a:gd name="connsiteY29" fmla="*/ 1891488 h 3979941"/>
              <a:gd name="connsiteX30" fmla="*/ 5334 w 3979631"/>
              <a:gd name="connsiteY30" fmla="*/ 1785854 h 3979941"/>
              <a:gd name="connsiteX31" fmla="*/ 235794 w 3979631"/>
              <a:gd name="connsiteY31" fmla="*/ 1038978 h 3979941"/>
              <a:gd name="connsiteX32" fmla="*/ 963337 w 3979631"/>
              <a:gd name="connsiteY32" fmla="*/ 281745 h 3979941"/>
              <a:gd name="connsiteX33" fmla="*/ 1192157 w 3979631"/>
              <a:gd name="connsiteY33" fmla="*/ 678073 h 3979941"/>
              <a:gd name="connsiteX34" fmla="*/ 1130495 w 3979631"/>
              <a:gd name="connsiteY34" fmla="*/ 715534 h 3979941"/>
              <a:gd name="connsiteX35" fmla="*/ 715423 w 3979631"/>
              <a:gd name="connsiteY35" fmla="*/ 1130607 h 3979941"/>
              <a:gd name="connsiteX36" fmla="*/ 677962 w 3979631"/>
              <a:gd name="connsiteY36" fmla="*/ 1192269 h 3979941"/>
              <a:gd name="connsiteX37" fmla="*/ 281668 w 3979631"/>
              <a:gd name="connsiteY37" fmla="*/ 963469 h 3979941"/>
              <a:gd name="connsiteX38" fmla="*/ 335712 w 3979631"/>
              <a:gd name="connsiteY38" fmla="*/ 874509 h 3979941"/>
              <a:gd name="connsiteX39" fmla="*/ 874515 w 3979631"/>
              <a:gd name="connsiteY39" fmla="*/ 335706 h 3979941"/>
              <a:gd name="connsiteX40" fmla="*/ 2193445 w 3979631"/>
              <a:gd name="connsiteY40" fmla="*/ 5312 h 3979941"/>
              <a:gd name="connsiteX41" fmla="*/ 2193770 w 3979631"/>
              <a:gd name="connsiteY41" fmla="*/ 5328 h 3979941"/>
              <a:gd name="connsiteX42" fmla="*/ 2205740 w 3979631"/>
              <a:gd name="connsiteY42" fmla="*/ 7155 h 3979941"/>
              <a:gd name="connsiteX43" fmla="*/ 1891375 w 3979631"/>
              <a:gd name="connsiteY43" fmla="*/ 0 h 3979941"/>
              <a:gd name="connsiteX44" fmla="*/ 1891375 w 3979631"/>
              <a:gd name="connsiteY44" fmla="*/ 458054 h 3979941"/>
              <a:gd name="connsiteX45" fmla="*/ 1832560 w 3979631"/>
              <a:gd name="connsiteY45" fmla="*/ 461024 h 3979941"/>
              <a:gd name="connsiteX46" fmla="*/ 1257196 w 3979631"/>
              <a:gd name="connsiteY46" fmla="*/ 638562 h 3979941"/>
              <a:gd name="connsiteX47" fmla="*/ 1251681 w 3979631"/>
              <a:gd name="connsiteY47" fmla="*/ 641912 h 3979941"/>
              <a:gd name="connsiteX48" fmla="*/ 1022861 w 3979631"/>
              <a:gd name="connsiteY48" fmla="*/ 245584 h 3979941"/>
              <a:gd name="connsiteX49" fmla="*/ 1038985 w 3979631"/>
              <a:gd name="connsiteY49" fmla="*/ 235788 h 3979941"/>
              <a:gd name="connsiteX50" fmla="*/ 1785861 w 3979631"/>
              <a:gd name="connsiteY50" fmla="*/ 5328 h 3979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3979631" h="3979941">
                <a:moveTo>
                  <a:pt x="2727175" y="3336801"/>
                </a:moveTo>
                <a:lnTo>
                  <a:pt x="2956280" y="3733623"/>
                </a:lnTo>
                <a:lnTo>
                  <a:pt x="2846449" y="3791803"/>
                </a:lnTo>
                <a:cubicBezTo>
                  <a:pt x="2641543" y="3889385"/>
                  <a:pt x="2417368" y="3953047"/>
                  <a:pt x="2181185" y="3975527"/>
                </a:cubicBezTo>
                <a:lnTo>
                  <a:pt x="2087981" y="3979941"/>
                </a:lnTo>
                <a:lnTo>
                  <a:pt x="2087981" y="3521526"/>
                </a:lnTo>
                <a:lnTo>
                  <a:pt x="2146797" y="3518556"/>
                </a:lnTo>
                <a:cubicBezTo>
                  <a:pt x="2327605" y="3500194"/>
                  <a:pt x="2499146" y="3450487"/>
                  <a:pt x="2655902" y="3374955"/>
                </a:cubicBezTo>
                <a:close/>
                <a:moveTo>
                  <a:pt x="3302316" y="2787843"/>
                </a:moveTo>
                <a:lnTo>
                  <a:pt x="3699486" y="3017149"/>
                </a:lnTo>
                <a:lnTo>
                  <a:pt x="3613957" y="3148225"/>
                </a:lnTo>
                <a:cubicBezTo>
                  <a:pt x="3483195" y="3331231"/>
                  <a:pt x="3322272" y="3491209"/>
                  <a:pt x="3138450" y="3620896"/>
                </a:cubicBezTo>
                <a:lnTo>
                  <a:pt x="3016820" y="3699222"/>
                </a:lnTo>
                <a:lnTo>
                  <a:pt x="2787731" y="3302428"/>
                </a:lnTo>
                <a:lnTo>
                  <a:pt x="2879255" y="3242977"/>
                </a:lnTo>
                <a:cubicBezTo>
                  <a:pt x="3019844" y="3142999"/>
                  <a:pt x="3142887" y="3019956"/>
                  <a:pt x="3242865" y="2879367"/>
                </a:cubicBezTo>
                <a:close/>
                <a:moveTo>
                  <a:pt x="3521414" y="2088093"/>
                </a:moveTo>
                <a:lnTo>
                  <a:pt x="3979631" y="2088093"/>
                </a:lnTo>
                <a:lnTo>
                  <a:pt x="3974296" y="2193764"/>
                </a:lnTo>
                <a:cubicBezTo>
                  <a:pt x="3950354" y="2429517"/>
                  <a:pt x="3885359" y="2653134"/>
                  <a:pt x="3786573" y="2857353"/>
                </a:cubicBezTo>
                <a:lnTo>
                  <a:pt x="3733379" y="2956316"/>
                </a:lnTo>
                <a:lnTo>
                  <a:pt x="3336689" y="2727287"/>
                </a:lnTo>
                <a:lnTo>
                  <a:pt x="3374843" y="2656013"/>
                </a:lnTo>
                <a:cubicBezTo>
                  <a:pt x="3450375" y="2499258"/>
                  <a:pt x="3500082" y="2327717"/>
                  <a:pt x="3518444" y="2146909"/>
                </a:cubicBezTo>
                <a:close/>
                <a:moveTo>
                  <a:pt x="245506" y="1022993"/>
                </a:moveTo>
                <a:lnTo>
                  <a:pt x="641800" y="1251793"/>
                </a:lnTo>
                <a:lnTo>
                  <a:pt x="638450" y="1257308"/>
                </a:lnTo>
                <a:cubicBezTo>
                  <a:pt x="543823" y="1431500"/>
                  <a:pt x="481897" y="1626034"/>
                  <a:pt x="460912" y="1832672"/>
                </a:cubicBezTo>
                <a:lnTo>
                  <a:pt x="457942" y="1891487"/>
                </a:lnTo>
                <a:lnTo>
                  <a:pt x="0" y="1891488"/>
                </a:lnTo>
                <a:lnTo>
                  <a:pt x="5334" y="1785854"/>
                </a:lnTo>
                <a:cubicBezTo>
                  <a:pt x="32575" y="1517620"/>
                  <a:pt x="112960" y="1265096"/>
                  <a:pt x="235794" y="1038978"/>
                </a:cubicBezTo>
                <a:close/>
                <a:moveTo>
                  <a:pt x="963337" y="281745"/>
                </a:moveTo>
                <a:lnTo>
                  <a:pt x="1192157" y="678073"/>
                </a:lnTo>
                <a:lnTo>
                  <a:pt x="1130495" y="715534"/>
                </a:lnTo>
                <a:cubicBezTo>
                  <a:pt x="966989" y="825997"/>
                  <a:pt x="825885" y="967101"/>
                  <a:pt x="715423" y="1130607"/>
                </a:cubicBezTo>
                <a:lnTo>
                  <a:pt x="677962" y="1192269"/>
                </a:lnTo>
                <a:lnTo>
                  <a:pt x="281668" y="963469"/>
                </a:lnTo>
                <a:lnTo>
                  <a:pt x="335712" y="874509"/>
                </a:lnTo>
                <a:cubicBezTo>
                  <a:pt x="479103" y="662263"/>
                  <a:pt x="662269" y="479097"/>
                  <a:pt x="874515" y="335706"/>
                </a:cubicBezTo>
                <a:close/>
                <a:moveTo>
                  <a:pt x="2193445" y="5312"/>
                </a:moveTo>
                <a:lnTo>
                  <a:pt x="2193770" y="5328"/>
                </a:lnTo>
                <a:lnTo>
                  <a:pt x="2205740" y="7155"/>
                </a:lnTo>
                <a:close/>
                <a:moveTo>
                  <a:pt x="1891375" y="0"/>
                </a:moveTo>
                <a:lnTo>
                  <a:pt x="1891375" y="458054"/>
                </a:lnTo>
                <a:lnTo>
                  <a:pt x="1832560" y="461024"/>
                </a:lnTo>
                <a:cubicBezTo>
                  <a:pt x="1625922" y="482009"/>
                  <a:pt x="1431388" y="543935"/>
                  <a:pt x="1257196" y="638562"/>
                </a:cubicBezTo>
                <a:lnTo>
                  <a:pt x="1251681" y="641912"/>
                </a:lnTo>
                <a:lnTo>
                  <a:pt x="1022861" y="245584"/>
                </a:lnTo>
                <a:lnTo>
                  <a:pt x="1038985" y="235788"/>
                </a:lnTo>
                <a:cubicBezTo>
                  <a:pt x="1265102" y="112954"/>
                  <a:pt x="1517626" y="32569"/>
                  <a:pt x="1785861" y="5328"/>
                </a:cubicBezTo>
                <a:close/>
              </a:path>
            </a:pathLst>
          </a:custGeom>
          <a:solidFill>
            <a:srgbClr val="ACC9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61622"/>
            <a:endParaRPr lang="zh-CN" altLang="en-US" sz="1013">
              <a:solidFill>
                <a:prstClr val="white"/>
              </a:solidFill>
            </a:endParaRPr>
          </a:p>
        </p:txBody>
      </p:sp>
      <p:sp>
        <p:nvSpPr>
          <p:cNvPr id="3" name="任意多边形 32">
            <a:extLst>
              <a:ext uri="{FF2B5EF4-FFF2-40B4-BE49-F238E27FC236}">
                <a16:creationId xmlns:a16="http://schemas.microsoft.com/office/drawing/2014/main" id="{83F7E8BB-7B9E-442F-8BF0-BFADBD0D637A}"/>
              </a:ext>
            </a:extLst>
          </p:cNvPr>
          <p:cNvSpPr/>
          <p:nvPr/>
        </p:nvSpPr>
        <p:spPr>
          <a:xfrm>
            <a:off x="1215700" y="972570"/>
            <a:ext cx="2262241" cy="2262241"/>
          </a:xfrm>
          <a:custGeom>
            <a:avLst/>
            <a:gdLst>
              <a:gd name="connsiteX0" fmla="*/ 1939677 w 2860272"/>
              <a:gd name="connsiteY0" fmla="*/ 2382316 h 2860272"/>
              <a:gd name="connsiteX1" fmla="*/ 2117373 w 2860272"/>
              <a:gd name="connsiteY1" fmla="*/ 2690094 h 2860272"/>
              <a:gd name="connsiteX2" fmla="*/ 2114190 w 2860272"/>
              <a:gd name="connsiteY2" fmla="*/ 2692027 h 2860272"/>
              <a:gd name="connsiteX3" fmla="*/ 1576867 w 2860272"/>
              <a:gd name="connsiteY3" fmla="*/ 2857827 h 2860272"/>
              <a:gd name="connsiteX4" fmla="*/ 1528439 w 2860272"/>
              <a:gd name="connsiteY4" fmla="*/ 2860272 h 2860272"/>
              <a:gd name="connsiteX5" fmla="*/ 1528439 w 2860272"/>
              <a:gd name="connsiteY5" fmla="*/ 2505172 h 2860272"/>
              <a:gd name="connsiteX6" fmla="*/ 1540560 w 2860272"/>
              <a:gd name="connsiteY6" fmla="*/ 2504560 h 2860272"/>
              <a:gd name="connsiteX7" fmla="*/ 1850521 w 2860272"/>
              <a:gd name="connsiteY7" fmla="*/ 2425265 h 2860272"/>
              <a:gd name="connsiteX8" fmla="*/ 920596 w 2860272"/>
              <a:gd name="connsiteY8" fmla="*/ 2382316 h 2860272"/>
              <a:gd name="connsiteX9" fmla="*/ 1009751 w 2860272"/>
              <a:gd name="connsiteY9" fmla="*/ 2425265 h 2860272"/>
              <a:gd name="connsiteX10" fmla="*/ 1319712 w 2860272"/>
              <a:gd name="connsiteY10" fmla="*/ 2504560 h 2860272"/>
              <a:gd name="connsiteX11" fmla="*/ 1331833 w 2860272"/>
              <a:gd name="connsiteY11" fmla="*/ 2505172 h 2860272"/>
              <a:gd name="connsiteX12" fmla="*/ 1331833 w 2860272"/>
              <a:gd name="connsiteY12" fmla="*/ 2860272 h 2860272"/>
              <a:gd name="connsiteX13" fmla="*/ 1283406 w 2860272"/>
              <a:gd name="connsiteY13" fmla="*/ 2857827 h 2860272"/>
              <a:gd name="connsiteX14" fmla="*/ 746082 w 2860272"/>
              <a:gd name="connsiteY14" fmla="*/ 2692027 h 2860272"/>
              <a:gd name="connsiteX15" fmla="*/ 742900 w 2860272"/>
              <a:gd name="connsiteY15" fmla="*/ 2690094 h 2860272"/>
              <a:gd name="connsiteX16" fmla="*/ 513629 w 2860272"/>
              <a:gd name="connsiteY16" fmla="*/ 1999483 h 2860272"/>
              <a:gd name="connsiteX17" fmla="*/ 534583 w 2860272"/>
              <a:gd name="connsiteY17" fmla="*/ 2033975 h 2860272"/>
              <a:gd name="connsiteX18" fmla="*/ 826298 w 2860272"/>
              <a:gd name="connsiteY18" fmla="*/ 2325689 h 2860272"/>
              <a:gd name="connsiteX19" fmla="*/ 860790 w 2860272"/>
              <a:gd name="connsiteY19" fmla="*/ 2346644 h 2860272"/>
              <a:gd name="connsiteX20" fmla="*/ 683376 w 2860272"/>
              <a:gd name="connsiteY20" fmla="*/ 2653933 h 2860272"/>
              <a:gd name="connsiteX21" fmla="*/ 627758 w 2860272"/>
              <a:gd name="connsiteY21" fmla="*/ 2620144 h 2860272"/>
              <a:gd name="connsiteX22" fmla="*/ 240129 w 2860272"/>
              <a:gd name="connsiteY22" fmla="*/ 2232514 h 2860272"/>
              <a:gd name="connsiteX23" fmla="*/ 206340 w 2860272"/>
              <a:gd name="connsiteY23" fmla="*/ 2176896 h 2860272"/>
              <a:gd name="connsiteX24" fmla="*/ 2346643 w 2860272"/>
              <a:gd name="connsiteY24" fmla="*/ 1999483 h 2860272"/>
              <a:gd name="connsiteX25" fmla="*/ 2653932 w 2860272"/>
              <a:gd name="connsiteY25" fmla="*/ 2176896 h 2860272"/>
              <a:gd name="connsiteX26" fmla="*/ 2620144 w 2860272"/>
              <a:gd name="connsiteY26" fmla="*/ 2232514 h 2860272"/>
              <a:gd name="connsiteX27" fmla="*/ 2232514 w 2860272"/>
              <a:gd name="connsiteY27" fmla="*/ 2620144 h 2860272"/>
              <a:gd name="connsiteX28" fmla="*/ 2176896 w 2860272"/>
              <a:gd name="connsiteY28" fmla="*/ 2653933 h 2860272"/>
              <a:gd name="connsiteX29" fmla="*/ 1999483 w 2860272"/>
              <a:gd name="connsiteY29" fmla="*/ 2346644 h 2860272"/>
              <a:gd name="connsiteX30" fmla="*/ 2033975 w 2860272"/>
              <a:gd name="connsiteY30" fmla="*/ 2325689 h 2860272"/>
              <a:gd name="connsiteX31" fmla="*/ 2325689 w 2860272"/>
              <a:gd name="connsiteY31" fmla="*/ 2033975 h 2860272"/>
              <a:gd name="connsiteX32" fmla="*/ 2505172 w 2860272"/>
              <a:gd name="connsiteY32" fmla="*/ 1528439 h 2860272"/>
              <a:gd name="connsiteX33" fmla="*/ 2860272 w 2860272"/>
              <a:gd name="connsiteY33" fmla="*/ 1528439 h 2860272"/>
              <a:gd name="connsiteX34" fmla="*/ 2857827 w 2860272"/>
              <a:gd name="connsiteY34" fmla="*/ 1576867 h 2860272"/>
              <a:gd name="connsiteX35" fmla="*/ 2692027 w 2860272"/>
              <a:gd name="connsiteY35" fmla="*/ 2114190 h 2860272"/>
              <a:gd name="connsiteX36" fmla="*/ 2690094 w 2860272"/>
              <a:gd name="connsiteY36" fmla="*/ 2117373 h 2860272"/>
              <a:gd name="connsiteX37" fmla="*/ 2382316 w 2860272"/>
              <a:gd name="connsiteY37" fmla="*/ 1939677 h 2860272"/>
              <a:gd name="connsiteX38" fmla="*/ 2425265 w 2860272"/>
              <a:gd name="connsiteY38" fmla="*/ 1850521 h 2860272"/>
              <a:gd name="connsiteX39" fmla="*/ 2504560 w 2860272"/>
              <a:gd name="connsiteY39" fmla="*/ 1540560 h 2860272"/>
              <a:gd name="connsiteX40" fmla="*/ 355100 w 2860272"/>
              <a:gd name="connsiteY40" fmla="*/ 1528439 h 2860272"/>
              <a:gd name="connsiteX41" fmla="*/ 355712 w 2860272"/>
              <a:gd name="connsiteY41" fmla="*/ 1540560 h 2860272"/>
              <a:gd name="connsiteX42" fmla="*/ 435008 w 2860272"/>
              <a:gd name="connsiteY42" fmla="*/ 1850521 h 2860272"/>
              <a:gd name="connsiteX43" fmla="*/ 477956 w 2860272"/>
              <a:gd name="connsiteY43" fmla="*/ 1939677 h 2860272"/>
              <a:gd name="connsiteX44" fmla="*/ 170178 w 2860272"/>
              <a:gd name="connsiteY44" fmla="*/ 2117372 h 2860272"/>
              <a:gd name="connsiteX45" fmla="*/ 168245 w 2860272"/>
              <a:gd name="connsiteY45" fmla="*/ 2114190 h 2860272"/>
              <a:gd name="connsiteX46" fmla="*/ 2446 w 2860272"/>
              <a:gd name="connsiteY46" fmla="*/ 1576867 h 2860272"/>
              <a:gd name="connsiteX47" fmla="*/ 0 w 2860272"/>
              <a:gd name="connsiteY47" fmla="*/ 1528439 h 2860272"/>
              <a:gd name="connsiteX48" fmla="*/ 2690094 w 2860272"/>
              <a:gd name="connsiteY48" fmla="*/ 742900 h 2860272"/>
              <a:gd name="connsiteX49" fmla="*/ 2692027 w 2860272"/>
              <a:gd name="connsiteY49" fmla="*/ 746082 h 2860272"/>
              <a:gd name="connsiteX50" fmla="*/ 2857827 w 2860272"/>
              <a:gd name="connsiteY50" fmla="*/ 1283406 h 2860272"/>
              <a:gd name="connsiteX51" fmla="*/ 2860272 w 2860272"/>
              <a:gd name="connsiteY51" fmla="*/ 1331833 h 2860272"/>
              <a:gd name="connsiteX52" fmla="*/ 2505172 w 2860272"/>
              <a:gd name="connsiteY52" fmla="*/ 1331833 h 2860272"/>
              <a:gd name="connsiteX53" fmla="*/ 2504560 w 2860272"/>
              <a:gd name="connsiteY53" fmla="*/ 1319712 h 2860272"/>
              <a:gd name="connsiteX54" fmla="*/ 2425265 w 2860272"/>
              <a:gd name="connsiteY54" fmla="*/ 1009751 h 2860272"/>
              <a:gd name="connsiteX55" fmla="*/ 2382316 w 2860272"/>
              <a:gd name="connsiteY55" fmla="*/ 920596 h 2860272"/>
              <a:gd name="connsiteX56" fmla="*/ 170178 w 2860272"/>
              <a:gd name="connsiteY56" fmla="*/ 742900 h 2860272"/>
              <a:gd name="connsiteX57" fmla="*/ 477956 w 2860272"/>
              <a:gd name="connsiteY57" fmla="*/ 920596 h 2860272"/>
              <a:gd name="connsiteX58" fmla="*/ 435008 w 2860272"/>
              <a:gd name="connsiteY58" fmla="*/ 1009751 h 2860272"/>
              <a:gd name="connsiteX59" fmla="*/ 355712 w 2860272"/>
              <a:gd name="connsiteY59" fmla="*/ 1319712 h 2860272"/>
              <a:gd name="connsiteX60" fmla="*/ 355100 w 2860272"/>
              <a:gd name="connsiteY60" fmla="*/ 1331833 h 2860272"/>
              <a:gd name="connsiteX61" fmla="*/ 0 w 2860272"/>
              <a:gd name="connsiteY61" fmla="*/ 1331833 h 2860272"/>
              <a:gd name="connsiteX62" fmla="*/ 2446 w 2860272"/>
              <a:gd name="connsiteY62" fmla="*/ 1283406 h 2860272"/>
              <a:gd name="connsiteX63" fmla="*/ 168245 w 2860272"/>
              <a:gd name="connsiteY63" fmla="*/ 746082 h 2860272"/>
              <a:gd name="connsiteX64" fmla="*/ 683376 w 2860272"/>
              <a:gd name="connsiteY64" fmla="*/ 206340 h 2860272"/>
              <a:gd name="connsiteX65" fmla="*/ 860790 w 2860272"/>
              <a:gd name="connsiteY65" fmla="*/ 513629 h 2860272"/>
              <a:gd name="connsiteX66" fmla="*/ 826298 w 2860272"/>
              <a:gd name="connsiteY66" fmla="*/ 534583 h 2860272"/>
              <a:gd name="connsiteX67" fmla="*/ 534583 w 2860272"/>
              <a:gd name="connsiteY67" fmla="*/ 826298 h 2860272"/>
              <a:gd name="connsiteX68" fmla="*/ 513629 w 2860272"/>
              <a:gd name="connsiteY68" fmla="*/ 860790 h 2860272"/>
              <a:gd name="connsiteX69" fmla="*/ 206340 w 2860272"/>
              <a:gd name="connsiteY69" fmla="*/ 683376 h 2860272"/>
              <a:gd name="connsiteX70" fmla="*/ 240129 w 2860272"/>
              <a:gd name="connsiteY70" fmla="*/ 627758 h 2860272"/>
              <a:gd name="connsiteX71" fmla="*/ 627758 w 2860272"/>
              <a:gd name="connsiteY71" fmla="*/ 240129 h 2860272"/>
              <a:gd name="connsiteX72" fmla="*/ 2176896 w 2860272"/>
              <a:gd name="connsiteY72" fmla="*/ 206340 h 2860272"/>
              <a:gd name="connsiteX73" fmla="*/ 2232514 w 2860272"/>
              <a:gd name="connsiteY73" fmla="*/ 240129 h 2860272"/>
              <a:gd name="connsiteX74" fmla="*/ 2620144 w 2860272"/>
              <a:gd name="connsiteY74" fmla="*/ 627758 h 2860272"/>
              <a:gd name="connsiteX75" fmla="*/ 2653932 w 2860272"/>
              <a:gd name="connsiteY75" fmla="*/ 683376 h 2860272"/>
              <a:gd name="connsiteX76" fmla="*/ 2346644 w 2860272"/>
              <a:gd name="connsiteY76" fmla="*/ 860789 h 2860272"/>
              <a:gd name="connsiteX77" fmla="*/ 2325689 w 2860272"/>
              <a:gd name="connsiteY77" fmla="*/ 826298 h 2860272"/>
              <a:gd name="connsiteX78" fmla="*/ 2033975 w 2860272"/>
              <a:gd name="connsiteY78" fmla="*/ 534583 h 2860272"/>
              <a:gd name="connsiteX79" fmla="*/ 1999483 w 2860272"/>
              <a:gd name="connsiteY79" fmla="*/ 513629 h 2860272"/>
              <a:gd name="connsiteX80" fmla="*/ 1528439 w 2860272"/>
              <a:gd name="connsiteY80" fmla="*/ 0 h 2860272"/>
              <a:gd name="connsiteX81" fmla="*/ 1576867 w 2860272"/>
              <a:gd name="connsiteY81" fmla="*/ 2445 h 2860272"/>
              <a:gd name="connsiteX82" fmla="*/ 2114190 w 2860272"/>
              <a:gd name="connsiteY82" fmla="*/ 168245 h 2860272"/>
              <a:gd name="connsiteX83" fmla="*/ 2117373 w 2860272"/>
              <a:gd name="connsiteY83" fmla="*/ 170178 h 2860272"/>
              <a:gd name="connsiteX84" fmla="*/ 1939677 w 2860272"/>
              <a:gd name="connsiteY84" fmla="*/ 477956 h 2860272"/>
              <a:gd name="connsiteX85" fmla="*/ 1850521 w 2860272"/>
              <a:gd name="connsiteY85" fmla="*/ 435008 h 2860272"/>
              <a:gd name="connsiteX86" fmla="*/ 1540560 w 2860272"/>
              <a:gd name="connsiteY86" fmla="*/ 355712 h 2860272"/>
              <a:gd name="connsiteX87" fmla="*/ 1528440 w 2860272"/>
              <a:gd name="connsiteY87" fmla="*/ 355100 h 2860272"/>
              <a:gd name="connsiteX88" fmla="*/ 1331833 w 2860272"/>
              <a:gd name="connsiteY88" fmla="*/ 0 h 2860272"/>
              <a:gd name="connsiteX89" fmla="*/ 1331833 w 2860272"/>
              <a:gd name="connsiteY89" fmla="*/ 355100 h 2860272"/>
              <a:gd name="connsiteX90" fmla="*/ 1319712 w 2860272"/>
              <a:gd name="connsiteY90" fmla="*/ 355712 h 2860272"/>
              <a:gd name="connsiteX91" fmla="*/ 1009751 w 2860272"/>
              <a:gd name="connsiteY91" fmla="*/ 435008 h 2860272"/>
              <a:gd name="connsiteX92" fmla="*/ 920596 w 2860272"/>
              <a:gd name="connsiteY92" fmla="*/ 477956 h 2860272"/>
              <a:gd name="connsiteX93" fmla="*/ 742900 w 2860272"/>
              <a:gd name="connsiteY93" fmla="*/ 170178 h 2860272"/>
              <a:gd name="connsiteX94" fmla="*/ 746082 w 2860272"/>
              <a:gd name="connsiteY94" fmla="*/ 168245 h 2860272"/>
              <a:gd name="connsiteX95" fmla="*/ 1283406 w 2860272"/>
              <a:gd name="connsiteY95" fmla="*/ 2445 h 2860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2860272" h="2860272">
                <a:moveTo>
                  <a:pt x="1939677" y="2382316"/>
                </a:moveTo>
                <a:lnTo>
                  <a:pt x="2117373" y="2690094"/>
                </a:lnTo>
                <a:lnTo>
                  <a:pt x="2114190" y="2692027"/>
                </a:lnTo>
                <a:cubicBezTo>
                  <a:pt x="1951515" y="2780398"/>
                  <a:pt x="1769842" y="2838229"/>
                  <a:pt x="1576867" y="2857827"/>
                </a:cubicBezTo>
                <a:lnTo>
                  <a:pt x="1528439" y="2860272"/>
                </a:lnTo>
                <a:lnTo>
                  <a:pt x="1528439" y="2505172"/>
                </a:lnTo>
                <a:lnTo>
                  <a:pt x="1540560" y="2504560"/>
                </a:lnTo>
                <a:cubicBezTo>
                  <a:pt x="1649479" y="2493499"/>
                  <a:pt x="1753614" y="2466253"/>
                  <a:pt x="1850521" y="2425265"/>
                </a:cubicBezTo>
                <a:close/>
                <a:moveTo>
                  <a:pt x="920596" y="2382316"/>
                </a:moveTo>
                <a:lnTo>
                  <a:pt x="1009751" y="2425265"/>
                </a:lnTo>
                <a:cubicBezTo>
                  <a:pt x="1106658" y="2466253"/>
                  <a:pt x="1210793" y="2493499"/>
                  <a:pt x="1319712" y="2504560"/>
                </a:cubicBezTo>
                <a:lnTo>
                  <a:pt x="1331833" y="2505172"/>
                </a:lnTo>
                <a:lnTo>
                  <a:pt x="1331833" y="2860272"/>
                </a:lnTo>
                <a:lnTo>
                  <a:pt x="1283406" y="2857827"/>
                </a:lnTo>
                <a:cubicBezTo>
                  <a:pt x="1090430" y="2838229"/>
                  <a:pt x="908758" y="2780398"/>
                  <a:pt x="746082" y="2692027"/>
                </a:cubicBezTo>
                <a:lnTo>
                  <a:pt x="742900" y="2690094"/>
                </a:lnTo>
                <a:close/>
                <a:moveTo>
                  <a:pt x="513629" y="1999483"/>
                </a:moveTo>
                <a:lnTo>
                  <a:pt x="534583" y="2033975"/>
                </a:lnTo>
                <a:cubicBezTo>
                  <a:pt x="612217" y="2148887"/>
                  <a:pt x="711385" y="2248056"/>
                  <a:pt x="826298" y="2325689"/>
                </a:cubicBezTo>
                <a:lnTo>
                  <a:pt x="860790" y="2346644"/>
                </a:lnTo>
                <a:lnTo>
                  <a:pt x="683376" y="2653933"/>
                </a:lnTo>
                <a:lnTo>
                  <a:pt x="627758" y="2620144"/>
                </a:lnTo>
                <a:cubicBezTo>
                  <a:pt x="475063" y="2516985"/>
                  <a:pt x="343288" y="2385210"/>
                  <a:pt x="240129" y="2232514"/>
                </a:cubicBezTo>
                <a:lnTo>
                  <a:pt x="206340" y="2176896"/>
                </a:lnTo>
                <a:close/>
                <a:moveTo>
                  <a:pt x="2346643" y="1999483"/>
                </a:moveTo>
                <a:lnTo>
                  <a:pt x="2653932" y="2176896"/>
                </a:lnTo>
                <a:lnTo>
                  <a:pt x="2620144" y="2232514"/>
                </a:lnTo>
                <a:cubicBezTo>
                  <a:pt x="2516985" y="2385210"/>
                  <a:pt x="2385210" y="2516985"/>
                  <a:pt x="2232514" y="2620144"/>
                </a:cubicBezTo>
                <a:lnTo>
                  <a:pt x="2176896" y="2653933"/>
                </a:lnTo>
                <a:lnTo>
                  <a:pt x="1999483" y="2346644"/>
                </a:lnTo>
                <a:lnTo>
                  <a:pt x="2033975" y="2325689"/>
                </a:lnTo>
                <a:cubicBezTo>
                  <a:pt x="2148887" y="2248056"/>
                  <a:pt x="2248056" y="2148887"/>
                  <a:pt x="2325689" y="2033975"/>
                </a:cubicBezTo>
                <a:close/>
                <a:moveTo>
                  <a:pt x="2505172" y="1528439"/>
                </a:moveTo>
                <a:lnTo>
                  <a:pt x="2860272" y="1528439"/>
                </a:lnTo>
                <a:lnTo>
                  <a:pt x="2857827" y="1576867"/>
                </a:lnTo>
                <a:cubicBezTo>
                  <a:pt x="2838229" y="1769842"/>
                  <a:pt x="2780398" y="1951515"/>
                  <a:pt x="2692027" y="2114190"/>
                </a:cubicBezTo>
                <a:lnTo>
                  <a:pt x="2690094" y="2117373"/>
                </a:lnTo>
                <a:lnTo>
                  <a:pt x="2382316" y="1939677"/>
                </a:lnTo>
                <a:lnTo>
                  <a:pt x="2425265" y="1850521"/>
                </a:lnTo>
                <a:cubicBezTo>
                  <a:pt x="2466253" y="1753614"/>
                  <a:pt x="2493499" y="1649479"/>
                  <a:pt x="2504560" y="1540560"/>
                </a:cubicBezTo>
                <a:close/>
                <a:moveTo>
                  <a:pt x="355100" y="1528439"/>
                </a:moveTo>
                <a:lnTo>
                  <a:pt x="355712" y="1540560"/>
                </a:lnTo>
                <a:cubicBezTo>
                  <a:pt x="366774" y="1649479"/>
                  <a:pt x="394020" y="1753614"/>
                  <a:pt x="435008" y="1850521"/>
                </a:cubicBezTo>
                <a:lnTo>
                  <a:pt x="477956" y="1939677"/>
                </a:lnTo>
                <a:lnTo>
                  <a:pt x="170178" y="2117372"/>
                </a:lnTo>
                <a:lnTo>
                  <a:pt x="168245" y="2114190"/>
                </a:lnTo>
                <a:cubicBezTo>
                  <a:pt x="79875" y="1951515"/>
                  <a:pt x="22043" y="1769842"/>
                  <a:pt x="2446" y="1576867"/>
                </a:cubicBezTo>
                <a:lnTo>
                  <a:pt x="0" y="1528439"/>
                </a:lnTo>
                <a:close/>
                <a:moveTo>
                  <a:pt x="2690094" y="742900"/>
                </a:moveTo>
                <a:lnTo>
                  <a:pt x="2692027" y="746082"/>
                </a:lnTo>
                <a:cubicBezTo>
                  <a:pt x="2780398" y="908757"/>
                  <a:pt x="2838229" y="1090430"/>
                  <a:pt x="2857827" y="1283406"/>
                </a:cubicBezTo>
                <a:lnTo>
                  <a:pt x="2860272" y="1331833"/>
                </a:lnTo>
                <a:lnTo>
                  <a:pt x="2505172" y="1331833"/>
                </a:lnTo>
                <a:lnTo>
                  <a:pt x="2504560" y="1319712"/>
                </a:lnTo>
                <a:cubicBezTo>
                  <a:pt x="2493499" y="1210793"/>
                  <a:pt x="2466253" y="1106658"/>
                  <a:pt x="2425265" y="1009751"/>
                </a:cubicBezTo>
                <a:lnTo>
                  <a:pt x="2382316" y="920596"/>
                </a:lnTo>
                <a:close/>
                <a:moveTo>
                  <a:pt x="170178" y="742900"/>
                </a:moveTo>
                <a:lnTo>
                  <a:pt x="477956" y="920596"/>
                </a:lnTo>
                <a:lnTo>
                  <a:pt x="435008" y="1009751"/>
                </a:lnTo>
                <a:cubicBezTo>
                  <a:pt x="394020" y="1106658"/>
                  <a:pt x="366774" y="1210793"/>
                  <a:pt x="355712" y="1319712"/>
                </a:cubicBezTo>
                <a:lnTo>
                  <a:pt x="355100" y="1331833"/>
                </a:lnTo>
                <a:lnTo>
                  <a:pt x="0" y="1331833"/>
                </a:lnTo>
                <a:lnTo>
                  <a:pt x="2446" y="1283406"/>
                </a:lnTo>
                <a:cubicBezTo>
                  <a:pt x="22043" y="1090430"/>
                  <a:pt x="79875" y="908757"/>
                  <a:pt x="168245" y="746082"/>
                </a:cubicBezTo>
                <a:close/>
                <a:moveTo>
                  <a:pt x="683376" y="206340"/>
                </a:moveTo>
                <a:lnTo>
                  <a:pt x="860790" y="513629"/>
                </a:lnTo>
                <a:lnTo>
                  <a:pt x="826298" y="534583"/>
                </a:lnTo>
                <a:cubicBezTo>
                  <a:pt x="711385" y="612217"/>
                  <a:pt x="612217" y="711385"/>
                  <a:pt x="534583" y="826298"/>
                </a:cubicBezTo>
                <a:lnTo>
                  <a:pt x="513629" y="860790"/>
                </a:lnTo>
                <a:lnTo>
                  <a:pt x="206340" y="683376"/>
                </a:lnTo>
                <a:lnTo>
                  <a:pt x="240129" y="627758"/>
                </a:lnTo>
                <a:cubicBezTo>
                  <a:pt x="343288" y="475062"/>
                  <a:pt x="475063" y="343288"/>
                  <a:pt x="627758" y="240129"/>
                </a:cubicBezTo>
                <a:close/>
                <a:moveTo>
                  <a:pt x="2176896" y="206340"/>
                </a:moveTo>
                <a:lnTo>
                  <a:pt x="2232514" y="240129"/>
                </a:lnTo>
                <a:cubicBezTo>
                  <a:pt x="2385210" y="343288"/>
                  <a:pt x="2516985" y="475062"/>
                  <a:pt x="2620144" y="627758"/>
                </a:cubicBezTo>
                <a:lnTo>
                  <a:pt x="2653932" y="683376"/>
                </a:lnTo>
                <a:lnTo>
                  <a:pt x="2346644" y="860789"/>
                </a:lnTo>
                <a:lnTo>
                  <a:pt x="2325689" y="826298"/>
                </a:lnTo>
                <a:cubicBezTo>
                  <a:pt x="2248056" y="711385"/>
                  <a:pt x="2148887" y="612217"/>
                  <a:pt x="2033975" y="534583"/>
                </a:cubicBezTo>
                <a:lnTo>
                  <a:pt x="1999483" y="513629"/>
                </a:lnTo>
                <a:close/>
                <a:moveTo>
                  <a:pt x="1528439" y="0"/>
                </a:moveTo>
                <a:lnTo>
                  <a:pt x="1576867" y="2445"/>
                </a:lnTo>
                <a:cubicBezTo>
                  <a:pt x="1769842" y="22043"/>
                  <a:pt x="1951515" y="79874"/>
                  <a:pt x="2114190" y="168245"/>
                </a:cubicBezTo>
                <a:lnTo>
                  <a:pt x="2117373" y="170178"/>
                </a:lnTo>
                <a:lnTo>
                  <a:pt x="1939677" y="477956"/>
                </a:lnTo>
                <a:lnTo>
                  <a:pt x="1850521" y="435008"/>
                </a:lnTo>
                <a:cubicBezTo>
                  <a:pt x="1753614" y="394020"/>
                  <a:pt x="1649479" y="366773"/>
                  <a:pt x="1540560" y="355712"/>
                </a:cubicBezTo>
                <a:lnTo>
                  <a:pt x="1528440" y="355100"/>
                </a:lnTo>
                <a:close/>
                <a:moveTo>
                  <a:pt x="1331833" y="0"/>
                </a:moveTo>
                <a:lnTo>
                  <a:pt x="1331833" y="355100"/>
                </a:lnTo>
                <a:lnTo>
                  <a:pt x="1319712" y="355712"/>
                </a:lnTo>
                <a:cubicBezTo>
                  <a:pt x="1210793" y="366773"/>
                  <a:pt x="1106658" y="394020"/>
                  <a:pt x="1009751" y="435008"/>
                </a:cubicBezTo>
                <a:lnTo>
                  <a:pt x="920596" y="477956"/>
                </a:lnTo>
                <a:lnTo>
                  <a:pt x="742900" y="170178"/>
                </a:lnTo>
                <a:lnTo>
                  <a:pt x="746082" y="168245"/>
                </a:lnTo>
                <a:cubicBezTo>
                  <a:pt x="908758" y="79874"/>
                  <a:pt x="1090430" y="22043"/>
                  <a:pt x="1283406" y="2445"/>
                </a:cubicBezTo>
                <a:close/>
              </a:path>
            </a:pathLst>
          </a:custGeom>
          <a:solidFill>
            <a:srgbClr val="C9D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61622"/>
            <a:endParaRPr lang="zh-CN" altLang="en-US" sz="1013">
              <a:solidFill>
                <a:prstClr val="white"/>
              </a:solidFill>
            </a:endParaRPr>
          </a:p>
        </p:txBody>
      </p:sp>
      <p:sp>
        <p:nvSpPr>
          <p:cNvPr id="4" name="任意多边形 33">
            <a:extLst>
              <a:ext uri="{FF2B5EF4-FFF2-40B4-BE49-F238E27FC236}">
                <a16:creationId xmlns:a16="http://schemas.microsoft.com/office/drawing/2014/main" id="{678B25AF-CEEC-4091-A67F-5B9DBF96D772}"/>
              </a:ext>
            </a:extLst>
          </p:cNvPr>
          <p:cNvSpPr/>
          <p:nvPr/>
        </p:nvSpPr>
        <p:spPr>
          <a:xfrm>
            <a:off x="1597470" y="1354340"/>
            <a:ext cx="1498699" cy="1498699"/>
          </a:xfrm>
          <a:custGeom>
            <a:avLst/>
            <a:gdLst>
              <a:gd name="connsiteX0" fmla="*/ 1045745 w 1894885"/>
              <a:gd name="connsiteY0" fmla="*/ 1187338 h 1894885"/>
              <a:gd name="connsiteX1" fmla="*/ 1393115 w 1894885"/>
              <a:gd name="connsiteY1" fmla="*/ 1789001 h 1894885"/>
              <a:gd name="connsiteX2" fmla="*/ 1318198 w 1894885"/>
              <a:gd name="connsiteY2" fmla="*/ 1825090 h 1894885"/>
              <a:gd name="connsiteX3" fmla="*/ 1139404 w 1894885"/>
              <a:gd name="connsiteY3" fmla="*/ 1880591 h 1894885"/>
              <a:gd name="connsiteX4" fmla="*/ 1045745 w 1894885"/>
              <a:gd name="connsiteY4" fmla="*/ 1894885 h 1894885"/>
              <a:gd name="connsiteX5" fmla="*/ 849139 w 1894885"/>
              <a:gd name="connsiteY5" fmla="*/ 1187338 h 1894885"/>
              <a:gd name="connsiteX6" fmla="*/ 849139 w 1894885"/>
              <a:gd name="connsiteY6" fmla="*/ 1894885 h 1894885"/>
              <a:gd name="connsiteX7" fmla="*/ 755480 w 1894885"/>
              <a:gd name="connsiteY7" fmla="*/ 1880591 h 1894885"/>
              <a:gd name="connsiteX8" fmla="*/ 576686 w 1894885"/>
              <a:gd name="connsiteY8" fmla="*/ 1825090 h 1894885"/>
              <a:gd name="connsiteX9" fmla="*/ 501769 w 1894885"/>
              <a:gd name="connsiteY9" fmla="*/ 1789000 h 1894885"/>
              <a:gd name="connsiteX10" fmla="*/ 1048078 w 1894885"/>
              <a:gd name="connsiteY10" fmla="*/ 1045746 h 1894885"/>
              <a:gd name="connsiteX11" fmla="*/ 1753616 w 1894885"/>
              <a:gd name="connsiteY11" fmla="*/ 1453088 h 1894885"/>
              <a:gd name="connsiteX12" fmla="*/ 1737270 w 1894885"/>
              <a:gd name="connsiteY12" fmla="*/ 1479994 h 1894885"/>
              <a:gd name="connsiteX13" fmla="*/ 1479994 w 1894885"/>
              <a:gd name="connsiteY13" fmla="*/ 1737270 h 1894885"/>
              <a:gd name="connsiteX14" fmla="*/ 1453088 w 1894885"/>
              <a:gd name="connsiteY14" fmla="*/ 1753616 h 1894885"/>
              <a:gd name="connsiteX15" fmla="*/ 1045745 w 1894885"/>
              <a:gd name="connsiteY15" fmla="*/ 1048078 h 1894885"/>
              <a:gd name="connsiteX16" fmla="*/ 1045745 w 1894885"/>
              <a:gd name="connsiteY16" fmla="*/ 1045746 h 1894885"/>
              <a:gd name="connsiteX17" fmla="*/ 846808 w 1894885"/>
              <a:gd name="connsiteY17" fmla="*/ 1045746 h 1894885"/>
              <a:gd name="connsiteX18" fmla="*/ 849139 w 1894885"/>
              <a:gd name="connsiteY18" fmla="*/ 1045746 h 1894885"/>
              <a:gd name="connsiteX19" fmla="*/ 849139 w 1894885"/>
              <a:gd name="connsiteY19" fmla="*/ 1048078 h 1894885"/>
              <a:gd name="connsiteX20" fmla="*/ 441797 w 1894885"/>
              <a:gd name="connsiteY20" fmla="*/ 1753616 h 1894885"/>
              <a:gd name="connsiteX21" fmla="*/ 414891 w 1894885"/>
              <a:gd name="connsiteY21" fmla="*/ 1737270 h 1894885"/>
              <a:gd name="connsiteX22" fmla="*/ 157614 w 1894885"/>
              <a:gd name="connsiteY22" fmla="*/ 1479994 h 1894885"/>
              <a:gd name="connsiteX23" fmla="*/ 141269 w 1894885"/>
              <a:gd name="connsiteY23" fmla="*/ 1453088 h 1894885"/>
              <a:gd name="connsiteX24" fmla="*/ 1187338 w 1894885"/>
              <a:gd name="connsiteY24" fmla="*/ 1045745 h 1894885"/>
              <a:gd name="connsiteX25" fmla="*/ 1894885 w 1894885"/>
              <a:gd name="connsiteY25" fmla="*/ 1045745 h 1894885"/>
              <a:gd name="connsiteX26" fmla="*/ 1880591 w 1894885"/>
              <a:gd name="connsiteY26" fmla="*/ 1139404 h 1894885"/>
              <a:gd name="connsiteX27" fmla="*/ 1825090 w 1894885"/>
              <a:gd name="connsiteY27" fmla="*/ 1318198 h 1894885"/>
              <a:gd name="connsiteX28" fmla="*/ 1789000 w 1894885"/>
              <a:gd name="connsiteY28" fmla="*/ 1393116 h 1894885"/>
              <a:gd name="connsiteX29" fmla="*/ 707547 w 1894885"/>
              <a:gd name="connsiteY29" fmla="*/ 1045745 h 1894885"/>
              <a:gd name="connsiteX30" fmla="*/ 105884 w 1894885"/>
              <a:gd name="connsiteY30" fmla="*/ 1393115 h 1894885"/>
              <a:gd name="connsiteX31" fmla="*/ 69795 w 1894885"/>
              <a:gd name="connsiteY31" fmla="*/ 1318198 h 1894885"/>
              <a:gd name="connsiteX32" fmla="*/ 14294 w 1894885"/>
              <a:gd name="connsiteY32" fmla="*/ 1139404 h 1894885"/>
              <a:gd name="connsiteX33" fmla="*/ 0 w 1894885"/>
              <a:gd name="connsiteY33" fmla="*/ 1045745 h 1894885"/>
              <a:gd name="connsiteX34" fmla="*/ 1789001 w 1894885"/>
              <a:gd name="connsiteY34" fmla="*/ 501769 h 1894885"/>
              <a:gd name="connsiteX35" fmla="*/ 1825090 w 1894885"/>
              <a:gd name="connsiteY35" fmla="*/ 576686 h 1894885"/>
              <a:gd name="connsiteX36" fmla="*/ 1880591 w 1894885"/>
              <a:gd name="connsiteY36" fmla="*/ 755480 h 1894885"/>
              <a:gd name="connsiteX37" fmla="*/ 1894885 w 1894885"/>
              <a:gd name="connsiteY37" fmla="*/ 849139 h 1894885"/>
              <a:gd name="connsiteX38" fmla="*/ 1187338 w 1894885"/>
              <a:gd name="connsiteY38" fmla="*/ 849139 h 1894885"/>
              <a:gd name="connsiteX39" fmla="*/ 105884 w 1894885"/>
              <a:gd name="connsiteY39" fmla="*/ 501769 h 1894885"/>
              <a:gd name="connsiteX40" fmla="*/ 707547 w 1894885"/>
              <a:gd name="connsiteY40" fmla="*/ 849139 h 1894885"/>
              <a:gd name="connsiteX41" fmla="*/ 0 w 1894885"/>
              <a:gd name="connsiteY41" fmla="*/ 849139 h 1894885"/>
              <a:gd name="connsiteX42" fmla="*/ 14294 w 1894885"/>
              <a:gd name="connsiteY42" fmla="*/ 755480 h 1894885"/>
              <a:gd name="connsiteX43" fmla="*/ 69795 w 1894885"/>
              <a:gd name="connsiteY43" fmla="*/ 576686 h 1894885"/>
              <a:gd name="connsiteX44" fmla="*/ 441797 w 1894885"/>
              <a:gd name="connsiteY44" fmla="*/ 141268 h 1894885"/>
              <a:gd name="connsiteX45" fmla="*/ 849139 w 1894885"/>
              <a:gd name="connsiteY45" fmla="*/ 846806 h 1894885"/>
              <a:gd name="connsiteX46" fmla="*/ 849139 w 1894885"/>
              <a:gd name="connsiteY46" fmla="*/ 849140 h 1894885"/>
              <a:gd name="connsiteX47" fmla="*/ 846806 w 1894885"/>
              <a:gd name="connsiteY47" fmla="*/ 849139 h 1894885"/>
              <a:gd name="connsiteX48" fmla="*/ 141268 w 1894885"/>
              <a:gd name="connsiteY48" fmla="*/ 441797 h 1894885"/>
              <a:gd name="connsiteX49" fmla="*/ 157614 w 1894885"/>
              <a:gd name="connsiteY49" fmla="*/ 414890 h 1894885"/>
              <a:gd name="connsiteX50" fmla="*/ 414891 w 1894885"/>
              <a:gd name="connsiteY50" fmla="*/ 157614 h 1894885"/>
              <a:gd name="connsiteX51" fmla="*/ 1453088 w 1894885"/>
              <a:gd name="connsiteY51" fmla="*/ 141268 h 1894885"/>
              <a:gd name="connsiteX52" fmla="*/ 1479994 w 1894885"/>
              <a:gd name="connsiteY52" fmla="*/ 157614 h 1894885"/>
              <a:gd name="connsiteX53" fmla="*/ 1737270 w 1894885"/>
              <a:gd name="connsiteY53" fmla="*/ 414890 h 1894885"/>
              <a:gd name="connsiteX54" fmla="*/ 1753616 w 1894885"/>
              <a:gd name="connsiteY54" fmla="*/ 441797 h 1894885"/>
              <a:gd name="connsiteX55" fmla="*/ 1048077 w 1894885"/>
              <a:gd name="connsiteY55" fmla="*/ 849139 h 1894885"/>
              <a:gd name="connsiteX56" fmla="*/ 1045745 w 1894885"/>
              <a:gd name="connsiteY56" fmla="*/ 849140 h 1894885"/>
              <a:gd name="connsiteX57" fmla="*/ 1045745 w 1894885"/>
              <a:gd name="connsiteY57" fmla="*/ 846806 h 1894885"/>
              <a:gd name="connsiteX58" fmla="*/ 1045746 w 1894885"/>
              <a:gd name="connsiteY58" fmla="*/ 0 h 1894885"/>
              <a:gd name="connsiteX59" fmla="*/ 1139404 w 1894885"/>
              <a:gd name="connsiteY59" fmla="*/ 14294 h 1894885"/>
              <a:gd name="connsiteX60" fmla="*/ 1318198 w 1894885"/>
              <a:gd name="connsiteY60" fmla="*/ 69794 h 1894885"/>
              <a:gd name="connsiteX61" fmla="*/ 1393116 w 1894885"/>
              <a:gd name="connsiteY61" fmla="*/ 105884 h 1894885"/>
              <a:gd name="connsiteX62" fmla="*/ 1045746 w 1894885"/>
              <a:gd name="connsiteY62" fmla="*/ 707547 h 1894885"/>
              <a:gd name="connsiteX63" fmla="*/ 849139 w 1894885"/>
              <a:gd name="connsiteY63" fmla="*/ 0 h 1894885"/>
              <a:gd name="connsiteX64" fmla="*/ 849139 w 1894885"/>
              <a:gd name="connsiteY64" fmla="*/ 707547 h 1894885"/>
              <a:gd name="connsiteX65" fmla="*/ 501769 w 1894885"/>
              <a:gd name="connsiteY65" fmla="*/ 105884 h 1894885"/>
              <a:gd name="connsiteX66" fmla="*/ 576686 w 1894885"/>
              <a:gd name="connsiteY66" fmla="*/ 69794 h 1894885"/>
              <a:gd name="connsiteX67" fmla="*/ 755480 w 1894885"/>
              <a:gd name="connsiteY67" fmla="*/ 14294 h 1894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1894885" h="1894885">
                <a:moveTo>
                  <a:pt x="1045745" y="1187338"/>
                </a:moveTo>
                <a:lnTo>
                  <a:pt x="1393115" y="1789001"/>
                </a:lnTo>
                <a:lnTo>
                  <a:pt x="1318198" y="1825090"/>
                </a:lnTo>
                <a:cubicBezTo>
                  <a:pt x="1261220" y="1849190"/>
                  <a:pt x="1201410" y="1867903"/>
                  <a:pt x="1139404" y="1880591"/>
                </a:cubicBezTo>
                <a:lnTo>
                  <a:pt x="1045745" y="1894885"/>
                </a:lnTo>
                <a:close/>
                <a:moveTo>
                  <a:pt x="849139" y="1187338"/>
                </a:moveTo>
                <a:lnTo>
                  <a:pt x="849139" y="1894885"/>
                </a:lnTo>
                <a:lnTo>
                  <a:pt x="755480" y="1880591"/>
                </a:lnTo>
                <a:cubicBezTo>
                  <a:pt x="693475" y="1867903"/>
                  <a:pt x="633664" y="1849190"/>
                  <a:pt x="576686" y="1825090"/>
                </a:cubicBezTo>
                <a:lnTo>
                  <a:pt x="501769" y="1789000"/>
                </a:lnTo>
                <a:close/>
                <a:moveTo>
                  <a:pt x="1048078" y="1045746"/>
                </a:moveTo>
                <a:lnTo>
                  <a:pt x="1753616" y="1453088"/>
                </a:lnTo>
                <a:lnTo>
                  <a:pt x="1737270" y="1479994"/>
                </a:lnTo>
                <a:cubicBezTo>
                  <a:pt x="1668802" y="1581341"/>
                  <a:pt x="1581341" y="1668802"/>
                  <a:pt x="1479994" y="1737270"/>
                </a:cubicBezTo>
                <a:lnTo>
                  <a:pt x="1453088" y="1753616"/>
                </a:lnTo>
                <a:lnTo>
                  <a:pt x="1045745" y="1048078"/>
                </a:lnTo>
                <a:lnTo>
                  <a:pt x="1045745" y="1045746"/>
                </a:lnTo>
                <a:close/>
                <a:moveTo>
                  <a:pt x="846808" y="1045746"/>
                </a:moveTo>
                <a:lnTo>
                  <a:pt x="849139" y="1045746"/>
                </a:lnTo>
                <a:lnTo>
                  <a:pt x="849139" y="1048078"/>
                </a:lnTo>
                <a:lnTo>
                  <a:pt x="441797" y="1753616"/>
                </a:lnTo>
                <a:lnTo>
                  <a:pt x="414891" y="1737270"/>
                </a:lnTo>
                <a:cubicBezTo>
                  <a:pt x="313544" y="1668802"/>
                  <a:pt x="226083" y="1581341"/>
                  <a:pt x="157614" y="1479994"/>
                </a:cubicBezTo>
                <a:lnTo>
                  <a:pt x="141269" y="1453088"/>
                </a:lnTo>
                <a:close/>
                <a:moveTo>
                  <a:pt x="1187338" y="1045745"/>
                </a:moveTo>
                <a:lnTo>
                  <a:pt x="1894885" y="1045745"/>
                </a:lnTo>
                <a:lnTo>
                  <a:pt x="1880591" y="1139404"/>
                </a:lnTo>
                <a:cubicBezTo>
                  <a:pt x="1867903" y="1201409"/>
                  <a:pt x="1849190" y="1261220"/>
                  <a:pt x="1825090" y="1318198"/>
                </a:cubicBezTo>
                <a:lnTo>
                  <a:pt x="1789000" y="1393116"/>
                </a:lnTo>
                <a:close/>
                <a:moveTo>
                  <a:pt x="707547" y="1045745"/>
                </a:moveTo>
                <a:lnTo>
                  <a:pt x="105884" y="1393115"/>
                </a:lnTo>
                <a:lnTo>
                  <a:pt x="69795" y="1318198"/>
                </a:lnTo>
                <a:cubicBezTo>
                  <a:pt x="45695" y="1261220"/>
                  <a:pt x="26982" y="1201409"/>
                  <a:pt x="14294" y="1139404"/>
                </a:cubicBezTo>
                <a:lnTo>
                  <a:pt x="0" y="1045745"/>
                </a:lnTo>
                <a:close/>
                <a:moveTo>
                  <a:pt x="1789001" y="501769"/>
                </a:moveTo>
                <a:lnTo>
                  <a:pt x="1825090" y="576686"/>
                </a:lnTo>
                <a:cubicBezTo>
                  <a:pt x="1849190" y="633664"/>
                  <a:pt x="1867903" y="693475"/>
                  <a:pt x="1880591" y="755480"/>
                </a:cubicBezTo>
                <a:lnTo>
                  <a:pt x="1894885" y="849139"/>
                </a:lnTo>
                <a:lnTo>
                  <a:pt x="1187338" y="849139"/>
                </a:lnTo>
                <a:close/>
                <a:moveTo>
                  <a:pt x="105884" y="501769"/>
                </a:moveTo>
                <a:lnTo>
                  <a:pt x="707547" y="849139"/>
                </a:lnTo>
                <a:lnTo>
                  <a:pt x="0" y="849139"/>
                </a:lnTo>
                <a:lnTo>
                  <a:pt x="14294" y="755480"/>
                </a:lnTo>
                <a:cubicBezTo>
                  <a:pt x="26982" y="693475"/>
                  <a:pt x="45695" y="633664"/>
                  <a:pt x="69795" y="576686"/>
                </a:cubicBezTo>
                <a:close/>
                <a:moveTo>
                  <a:pt x="441797" y="141268"/>
                </a:moveTo>
                <a:lnTo>
                  <a:pt x="849139" y="846806"/>
                </a:lnTo>
                <a:lnTo>
                  <a:pt x="849139" y="849140"/>
                </a:lnTo>
                <a:lnTo>
                  <a:pt x="846806" y="849139"/>
                </a:lnTo>
                <a:lnTo>
                  <a:pt x="141268" y="441797"/>
                </a:lnTo>
                <a:lnTo>
                  <a:pt x="157614" y="414890"/>
                </a:lnTo>
                <a:cubicBezTo>
                  <a:pt x="226083" y="313544"/>
                  <a:pt x="313544" y="226083"/>
                  <a:pt x="414891" y="157614"/>
                </a:cubicBezTo>
                <a:close/>
                <a:moveTo>
                  <a:pt x="1453088" y="141268"/>
                </a:moveTo>
                <a:lnTo>
                  <a:pt x="1479994" y="157614"/>
                </a:lnTo>
                <a:cubicBezTo>
                  <a:pt x="1581341" y="226083"/>
                  <a:pt x="1668802" y="313544"/>
                  <a:pt x="1737270" y="414890"/>
                </a:cubicBezTo>
                <a:lnTo>
                  <a:pt x="1753616" y="441797"/>
                </a:lnTo>
                <a:lnTo>
                  <a:pt x="1048077" y="849139"/>
                </a:lnTo>
                <a:lnTo>
                  <a:pt x="1045745" y="849140"/>
                </a:lnTo>
                <a:lnTo>
                  <a:pt x="1045745" y="846806"/>
                </a:lnTo>
                <a:close/>
                <a:moveTo>
                  <a:pt x="1045746" y="0"/>
                </a:moveTo>
                <a:lnTo>
                  <a:pt x="1139404" y="14294"/>
                </a:lnTo>
                <a:cubicBezTo>
                  <a:pt x="1201410" y="26982"/>
                  <a:pt x="1261220" y="45695"/>
                  <a:pt x="1318198" y="69794"/>
                </a:cubicBezTo>
                <a:lnTo>
                  <a:pt x="1393116" y="105884"/>
                </a:lnTo>
                <a:lnTo>
                  <a:pt x="1045746" y="707547"/>
                </a:lnTo>
                <a:close/>
                <a:moveTo>
                  <a:pt x="849139" y="0"/>
                </a:moveTo>
                <a:lnTo>
                  <a:pt x="849139" y="707547"/>
                </a:lnTo>
                <a:lnTo>
                  <a:pt x="501769" y="105884"/>
                </a:lnTo>
                <a:lnTo>
                  <a:pt x="576686" y="69794"/>
                </a:lnTo>
                <a:cubicBezTo>
                  <a:pt x="633664" y="45695"/>
                  <a:pt x="693475" y="26982"/>
                  <a:pt x="755480" y="14294"/>
                </a:cubicBezTo>
                <a:close/>
              </a:path>
            </a:pathLst>
          </a:custGeom>
          <a:solidFill>
            <a:srgbClr val="99C2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61622"/>
            <a:endParaRPr lang="zh-CN" altLang="en-US" sz="1013">
              <a:solidFill>
                <a:prstClr val="white"/>
              </a:solidFill>
            </a:endParaRPr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9B020343-BFC1-4511-A182-F6FDB0D623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819" y="1173254"/>
            <a:ext cx="8021169" cy="4123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956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寬螢幕</PresentationFormat>
  <Paragraphs>1</Paragraphs>
  <Slides>1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7" baseType="lpstr">
      <vt:lpstr>等线</vt:lpstr>
      <vt:lpstr>新細明體</vt:lpstr>
      <vt:lpstr>Arial</vt:lpstr>
      <vt:lpstr>Calibri</vt:lpstr>
      <vt:lpstr>Calibri Light</vt:lpstr>
      <vt:lpstr>Office 佈景主題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1</cp:revision>
  <dcterms:created xsi:type="dcterms:W3CDTF">2023-06-05T05:40:30Z</dcterms:created>
  <dcterms:modified xsi:type="dcterms:W3CDTF">2023-06-05T05:40:56Z</dcterms:modified>
</cp:coreProperties>
</file>