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墙壁, 地面&#10;&#10;已生成高可信度的说明">
            <a:extLst>
              <a:ext uri="{FF2B5EF4-FFF2-40B4-BE49-F238E27FC236}">
                <a16:creationId xmlns:a16="http://schemas.microsoft.com/office/drawing/2014/main" id="{BFB3FE28-1F32-4059-BBE6-878E634148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8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511BD7-A102-4EC0-ACB1-CA23A005D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AE4283D-1800-46BD-9226-086F3FE0D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AFE39-9759-4E13-9E5B-72ECEBCD1C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7E50EC7-D592-4A22-BC6F-C09D14F98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ADC-D1F4-4DC1-852B-2012506F6467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7670E11-7C9F-4EF1-BEAA-A7D9ED07D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6611DE4-AAEE-4A82-AFEB-3506FB239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F8E-547F-4A88-AEEE-B65970F2C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4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58D9FF-A481-4B03-B2AB-4FC1B4F6F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45DEEA1-91F4-4AD2-BD34-5FC5BC7864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F97A47-B6FC-4C71-B4B0-B498BBF0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ADC-D1F4-4DC1-852B-2012506F6467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9E3D2B-23A6-43F7-91CB-11CFCC742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C05E12-BE79-4AD4-AEB3-B629C679F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F8E-547F-4A88-AEEE-B65970F2C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70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474A1E8-E1E2-4264-AEBD-55CAE2D08D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13BEAA-163F-4163-B293-94B0D5DF8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552181-EAAB-4E44-8FBE-E6D7521E6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ADC-D1F4-4DC1-852B-2012506F6467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FCAC23-EB12-4DAE-B798-B96CF60D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8808FB-A0C2-4965-B9AC-E3A9B7CBF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F8E-547F-4A88-AEEE-B65970F2C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85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墙壁, 地面&#10;&#10;已生成高可信度的说明">
            <a:extLst>
              <a:ext uri="{FF2B5EF4-FFF2-40B4-BE49-F238E27FC236}">
                <a16:creationId xmlns:a16="http://schemas.microsoft.com/office/drawing/2014/main" id="{F86D8B21-7F2B-49C1-BDD1-A5FE15624E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0EFA099-C431-432D-860E-6B09D7F613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8" y="271900"/>
            <a:ext cx="11543607" cy="628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5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墙壁, 地面&#10;&#10;已生成高可信度的说明">
            <a:extLst>
              <a:ext uri="{FF2B5EF4-FFF2-40B4-BE49-F238E27FC236}">
                <a16:creationId xmlns:a16="http://schemas.microsoft.com/office/drawing/2014/main" id="{F86D8B21-7F2B-49C1-BDD1-A5FE15624E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0EFA099-C431-432D-860E-6B09D7F613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8" y="271900"/>
            <a:ext cx="11543607" cy="6281193"/>
          </a:xfrm>
          <a:prstGeom prst="rect">
            <a:avLst/>
          </a:prstGeom>
        </p:spPr>
      </p:pic>
      <p:pic>
        <p:nvPicPr>
          <p:cNvPr id="4" name="图片 3" descr="图片包含 鲜花, 餐桌, 室内, 花瓶&#10;&#10;已生成极高可信度的说明">
            <a:extLst>
              <a:ext uri="{FF2B5EF4-FFF2-40B4-BE49-F238E27FC236}">
                <a16:creationId xmlns:a16="http://schemas.microsoft.com/office/drawing/2014/main" id="{B4A55C7A-F9BE-4126-94B4-1FBA80941E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991" y="-2019825"/>
            <a:ext cx="3815962" cy="524630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B06E567-65F6-4DBC-A893-F9F82868A3B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890" y="5020887"/>
            <a:ext cx="1528110" cy="205454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6962927-3189-4972-B73D-21E11CFB3B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22" b="30476"/>
          <a:stretch/>
        </p:blipFill>
        <p:spPr>
          <a:xfrm>
            <a:off x="0" y="4788130"/>
            <a:ext cx="1952637" cy="206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7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8AAB0C-3247-4741-A817-40A48E7BC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5B82F0C-715D-4A8F-8143-55EE21441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6C3CF9-B3B5-4839-ACEC-4770B42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ADC-D1F4-4DC1-852B-2012506F6467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0C8760-3001-44CF-9188-9F4B71F19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3EF787-6DF4-4F22-8C47-013D49861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F8E-547F-4A88-AEEE-B65970F2C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060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C22A9E-5D37-4EF9-93EF-98451CEC2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B7AE8D-1562-4171-831F-AA861D1B7F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3723717-F528-4E2F-B31F-906BD8579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3C0FC04-14D1-4FAB-994C-845601948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ADC-D1F4-4DC1-852B-2012506F6467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05629E8-BE67-4B73-87EF-87597FCB5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E303D26-CD6B-4189-9D28-360CB058D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F8E-547F-4A88-AEEE-B65970F2C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26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1287B-CD88-412C-BE70-C42FB9D9B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222E354-85C9-4371-B843-25F754BEE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4CC422A-7469-4B29-ADB8-390B160DD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071FD31-CC3B-4889-B91F-80A6896F56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616F7C1-5BCE-4F80-B6F9-632F7C7B4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A011CAF-F8DF-4522-8F4F-6BD6CAAC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ADC-D1F4-4DC1-852B-2012506F6467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23E1ED3-07C2-438B-8CC4-B8B52FD9C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BA8C6B4-4E68-40CA-B96A-F2D1DCFAF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F8E-547F-4A88-AEEE-B65970F2C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71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2AA392-D4D6-4BE6-8953-82F130CAC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84FC041-B735-48CA-A6F5-08E7F64C5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ADC-D1F4-4DC1-852B-2012506F6467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F9BC4C9-7FDD-408E-893B-E19EB50A3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D90D51A-9C86-47A6-A0B9-B68EB227F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F8E-547F-4A88-AEEE-B65970F2C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65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4B5E6AF-ED75-4101-9AED-91CDDC433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ADC-D1F4-4DC1-852B-2012506F6467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A22F7E7-8DC5-42B4-8CC0-D30F078F1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BCF769E-5FE5-4F35-BF96-8D9FDCC5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F8E-547F-4A88-AEEE-B65970F2C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04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2CE4DC-1D6B-4C1E-84E3-772A0323C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205FF1-1FC0-4F62-9901-E5201BED9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F824FBA-6101-4BF6-B183-A6AE55208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962E91-7265-4AB6-A929-D1538ACEA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ADC-D1F4-4DC1-852B-2012506F6467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6141F2-6122-467E-87C1-EAC638A69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E6676ED-44DA-4467-9EA3-D8ADA337D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F8E-547F-4A88-AEEE-B65970F2C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939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7E2EA78-46E2-4E26-9F9B-F4394FFA1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F7FE723-F83B-4B77-8718-7D8E3BCCB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54AEB1-2562-4876-9212-229D003FE5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3BADC-D1F4-4DC1-852B-2012506F6467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38B83E-2778-4FA8-94F0-CE95C116A8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5B5CF2-85C1-4910-962C-2674A7720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91F8E-547F-4A88-AEEE-B65970F2C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07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ts.thu.edu.tw/" TargetMode="External"/><Relationship Id="rId5" Type="http://schemas.openxmlformats.org/officeDocument/2006/relationships/hyperlink" Target="https://event.ithu.tw/2023050069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BAA9C561-4C88-466A-A8F6-F8ADC2D17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07" y="1321725"/>
            <a:ext cx="4288629" cy="4999204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D772F19-EE76-4B0A-8A9C-62BBB28912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439">
            <a:off x="8085009" y="2431571"/>
            <a:ext cx="4647834" cy="4490516"/>
          </a:xfrm>
          <a:prstGeom prst="rect">
            <a:avLst/>
          </a:prstGeom>
        </p:spPr>
      </p:pic>
      <p:pic>
        <p:nvPicPr>
          <p:cNvPr id="4" name="图片 3" descr="图片包含 鲜花, 餐桌, 室内, 花瓶&#10;&#10;已生成极高可信度的说明">
            <a:extLst>
              <a:ext uri="{FF2B5EF4-FFF2-40B4-BE49-F238E27FC236}">
                <a16:creationId xmlns:a16="http://schemas.microsoft.com/office/drawing/2014/main" id="{739FF092-186D-4120-8682-D30294594B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36380">
            <a:off x="8160113" y="2615206"/>
            <a:ext cx="3592020" cy="492628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438A290-C255-485B-B4D5-9CE45EBD06A7}"/>
              </a:ext>
            </a:extLst>
          </p:cNvPr>
          <p:cNvSpPr txBox="1"/>
          <p:nvPr/>
        </p:nvSpPr>
        <p:spPr>
          <a:xfrm>
            <a:off x="3047911" y="537071"/>
            <a:ext cx="172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5400" b="1" dirty="0">
                <a:solidFill>
                  <a:srgbClr val="526342"/>
                </a:solidFill>
                <a:latin typeface="等线" panose="020F0502020204030204"/>
                <a:ea typeface="等线" panose="02010600030101010101" pitchFamily="2" charset="-122"/>
              </a:rPr>
              <a:t>2023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526342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2BEDFF5-E905-41F6-B330-452EBDD25E12}"/>
              </a:ext>
            </a:extLst>
          </p:cNvPr>
          <p:cNvSpPr/>
          <p:nvPr/>
        </p:nvSpPr>
        <p:spPr>
          <a:xfrm>
            <a:off x="4859436" y="673327"/>
            <a:ext cx="57169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暑期文創實習說明會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9E8380C-2CE4-4709-A9A8-06BD3B177F33}"/>
              </a:ext>
            </a:extLst>
          </p:cNvPr>
          <p:cNvSpPr/>
          <p:nvPr/>
        </p:nvSpPr>
        <p:spPr>
          <a:xfrm>
            <a:off x="4832662" y="2079534"/>
            <a:ext cx="40991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i="0" dirty="0">
                <a:solidFill>
                  <a:schemeClr val="accent4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報名網址：</a:t>
            </a:r>
            <a:endParaRPr lang="en-US" altLang="zh-TW" sz="2000" b="1" i="0" dirty="0">
              <a:solidFill>
                <a:schemeClr val="accent4">
                  <a:lumMod val="5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b="1" i="0" dirty="0">
                <a:effectLst/>
                <a:latin typeface="Helvetica Neue"/>
                <a:hlinkClick r:id="rId5"/>
              </a:rPr>
              <a:t>https://event.ithu.tw/2023050069</a:t>
            </a:r>
            <a:endParaRPr lang="zh-TW" altLang="en-US" b="1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E69EDB4-3702-4BA2-A2F1-3658F16A8AC6}"/>
              </a:ext>
            </a:extLst>
          </p:cNvPr>
          <p:cNvSpPr/>
          <p:nvPr/>
        </p:nvSpPr>
        <p:spPr>
          <a:xfrm>
            <a:off x="4884899" y="3599793"/>
            <a:ext cx="438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i="0" dirty="0">
                <a:solidFill>
                  <a:schemeClr val="accent4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相關連結</a:t>
            </a:r>
            <a:r>
              <a:rPr lang="zh-TW" altLang="en-US" sz="2000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zh-TW" altLang="en-US" sz="2000" b="1" i="0" dirty="0">
              <a:solidFill>
                <a:schemeClr val="accent4">
                  <a:lumMod val="5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b="1" i="0" u="none" strike="noStrike" dirty="0">
                <a:solidFill>
                  <a:srgbClr val="0070C0"/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https://arts.thu.edu.tw</a:t>
            </a:r>
            <a:endParaRPr lang="zh-TW" alt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7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30</Words>
  <Application>Microsoft Office PowerPoint</Application>
  <PresentationFormat>寬螢幕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等线</vt:lpstr>
      <vt:lpstr>等线 Light</vt:lpstr>
      <vt:lpstr>Helvetica Neue</vt:lpstr>
      <vt:lpstr>微軟正黑體</vt:lpstr>
      <vt:lpstr>新細明體</vt:lpstr>
      <vt:lpstr>Arial</vt:lpstr>
      <vt:lpstr>Office 主题​​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</cp:revision>
  <cp:lastPrinted>2023-05-22T07:26:52Z</cp:lastPrinted>
  <dcterms:created xsi:type="dcterms:W3CDTF">2023-05-22T07:13:53Z</dcterms:created>
  <dcterms:modified xsi:type="dcterms:W3CDTF">2023-05-22T07:27:40Z</dcterms:modified>
</cp:coreProperties>
</file>