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4486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85715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70101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8792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3586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3246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4263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2041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8610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1199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pPr/>
              <a:t>2023/5/21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50730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pPr/>
              <a:t>2023/5/21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830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3400" advClick="0" advTm="5000">
        <p14:reveal/>
      </p:transition>
    </mc:Choice>
    <mc:Fallback xmlns="">
      <p:transition spd="slow" advClick="0" advTm="5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3.xml"/><Relationship Id="rId7" Type="http://schemas.openxmlformats.org/officeDocument/2006/relationships/slideLayout" Target="../slideLayouts/slideLayout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A_图片 3"/>
          <p:cNvPicPr>
            <a:picLocks noChangeAspect="1"/>
          </p:cNvPicPr>
          <p:nvPr>
            <p:custDataLst>
              <p:tags r:id="rId1"/>
            </p:custDataLst>
          </p:nvPr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834" b="7834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6" name="PA_平行四边形 15"/>
          <p:cNvSpPr/>
          <p:nvPr>
            <p:custDataLst>
              <p:tags r:id="rId2"/>
            </p:custDataLst>
          </p:nvPr>
        </p:nvSpPr>
        <p:spPr>
          <a:xfrm>
            <a:off x="0" y="72008"/>
            <a:ext cx="8712968" cy="6858000"/>
          </a:xfrm>
          <a:prstGeom prst="parallelogram">
            <a:avLst>
              <a:gd name="adj" fmla="val 26721"/>
            </a:avLst>
          </a:prstGeom>
          <a:solidFill>
            <a:schemeClr val="bg1">
              <a:lumMod val="9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9" name="PA_文本框 8"/>
          <p:cNvSpPr txBox="1"/>
          <p:nvPr>
            <p:custDataLst>
              <p:tags r:id="rId3"/>
            </p:custDataLst>
          </p:nvPr>
        </p:nvSpPr>
        <p:spPr>
          <a:xfrm>
            <a:off x="1919536" y="281605"/>
            <a:ext cx="941796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7200" b="0" i="0" u="none" strike="noStrike" kern="1200" cap="none" spc="0" normalizeH="0" baseline="0" noProof="0" dirty="0">
                <a:ln>
                  <a:noFill/>
                </a:ln>
                <a:solidFill>
                  <a:srgbClr val="53575A"/>
                </a:solidFill>
                <a:effectLst/>
                <a:uLnTx/>
                <a:uFillTx/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</a:rPr>
              <a:t>畢業典禮交通管制計畫</a:t>
            </a:r>
            <a:endParaRPr kumimoji="0" lang="zh-CN" altLang="en-US" sz="7200" b="0" i="0" u="none" strike="noStrike" kern="1200" cap="none" spc="0" normalizeH="0" baseline="0" noProof="0" dirty="0">
              <a:ln>
                <a:noFill/>
              </a:ln>
              <a:solidFill>
                <a:srgbClr val="53575A"/>
              </a:solidFill>
              <a:effectLst/>
              <a:uLnTx/>
              <a:uFillTx/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" name="PA_矩形 11"/>
          <p:cNvSpPr/>
          <p:nvPr>
            <p:custDataLst>
              <p:tags r:id="rId4"/>
            </p:custDataLst>
          </p:nvPr>
        </p:nvSpPr>
        <p:spPr>
          <a:xfrm>
            <a:off x="3864768" y="1506098"/>
            <a:ext cx="5400600" cy="72008"/>
          </a:xfrm>
          <a:prstGeom prst="rect">
            <a:avLst/>
          </a:prstGeom>
          <a:solidFill>
            <a:srgbClr val="5357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PA_矩形 12"/>
          <p:cNvSpPr/>
          <p:nvPr>
            <p:custDataLst>
              <p:tags r:id="rId5"/>
            </p:custDataLst>
          </p:nvPr>
        </p:nvSpPr>
        <p:spPr>
          <a:xfrm>
            <a:off x="686015" y="2167500"/>
            <a:ext cx="11386280" cy="39087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一、畢業典禮日期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:112/05/27(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六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200" b="1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二、管制時間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:07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：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30~17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：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00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 外車憑「請柬」入校</a:t>
            </a: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三、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校內提供「交通服務車」</a:t>
            </a: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zh-TW" sz="3600" b="1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Arial" panose="020B0604020202020204" pitchFamily="34" charset="0"/>
              </a:rPr>
              <a:t>四、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「交通服務車」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07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：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30~1PM</a:t>
            </a:r>
            <a:r>
              <a:rPr kumimoji="0" lang="zh-TW" alt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；</a:t>
            </a:r>
            <a:r>
              <a:rPr kumimoji="0" lang="en-US" altLang="zh-TW" sz="3600" b="1" i="0" u="none" strike="noStrike" kern="1200" cap="none" spc="0" normalizeH="0" baseline="0" noProof="0" dirty="0">
                <a:ln>
                  <a:noFill/>
                </a:ln>
                <a:solidFill>
                  <a:srgbClr val="1F497D">
                    <a:lumMod val="50000"/>
                  </a:srgbClr>
                </a:solidFill>
                <a:effectLst/>
                <a:uLnTx/>
                <a:uFillTx/>
                <a:latin typeface="微軟正黑體" panose="020B0604030504040204" pitchFamily="34" charset="-120"/>
                <a:ea typeface="微軟正黑體" panose="020B0604030504040204" pitchFamily="34" charset="-120"/>
                <a:cs typeface="+mn-cs"/>
              </a:rPr>
              <a:t>2PM~5PM</a:t>
            </a:r>
            <a:endParaRPr kumimoji="0" lang="zh-CN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1F497D">
                  <a:lumMod val="50000"/>
                </a:srgbClr>
              </a:solidFill>
              <a:effectLst/>
              <a:uLnTx/>
              <a:uFillTx/>
              <a:latin typeface="微軟正黑體" panose="020B0604030504040204" pitchFamily="34" charset="-120"/>
              <a:ea typeface="微軟正黑體" panose="020B0604030504040204" pitchFamily="34" charset="-120"/>
              <a:cs typeface="Arial" panose="020B0604020202020204" pitchFamily="34" charset="0"/>
            </a:endParaRPr>
          </a:p>
        </p:txBody>
      </p:sp>
      <p:pic>
        <p:nvPicPr>
          <p:cNvPr id="15" name="PA_图片 14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10" y="395476"/>
            <a:ext cx="1777205" cy="1777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3338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mph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</p:cBhvr>
                                      <p:by x="115000" y="115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17" presetClass="entr" presetSubtype="1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decel="100000" fill="hold" grpId="0" nodeType="withEffect">
                                  <p:stCondLst>
                                    <p:cond delay="1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2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2" decel="10000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9" grpId="0" build="p"/>
      <p:bldP spid="12" grpId="0" animBg="1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54</Words>
  <Application>Microsoft Office PowerPoint</Application>
  <PresentationFormat>寬螢幕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微软雅黑</vt:lpstr>
      <vt:lpstr>宋体</vt:lpstr>
      <vt:lpstr>微軟正黑體</vt:lpstr>
      <vt:lpstr>Arial</vt:lpstr>
      <vt:lpstr>Calibri</vt:lpstr>
      <vt:lpstr>Office 主题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2023-05-21T01:54:26Z</dcterms:created>
  <dcterms:modified xsi:type="dcterms:W3CDTF">2023-05-21T01:55:27Z</dcterms:modified>
</cp:coreProperties>
</file>