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589A69-0C1B-4C33-AD6C-26BDA48A6E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2340" y="106608"/>
            <a:ext cx="6253406" cy="1096899"/>
          </a:xfrm>
        </p:spPr>
        <p:txBody>
          <a:bodyPr/>
          <a:lstStyle/>
          <a:p>
            <a:r>
              <a:rPr lang="zh-TW" altLang="en-US" b="1" dirty="0">
                <a:solidFill>
                  <a:schemeClr val="accent2">
                    <a:lumMod val="75000"/>
                  </a:schemeClr>
                </a:solidFill>
              </a:rPr>
              <a:t>徵詢鐘點代課教師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F4BE246-1EEE-4B08-8D6F-7F3BD3EF12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374" y="1570025"/>
            <a:ext cx="5124321" cy="4791018"/>
          </a:xfrm>
        </p:spPr>
        <p:txBody>
          <a:bodyPr>
            <a:noAutofit/>
          </a:bodyPr>
          <a:lstStyle/>
          <a:p>
            <a:pPr algn="l"/>
            <a:r>
              <a:rPr lang="en-US" altLang="zh-TW" sz="2400" dirty="0">
                <a:solidFill>
                  <a:schemeClr val="tx1"/>
                </a:solidFill>
                <a:latin typeface="+mn-ea"/>
              </a:rPr>
              <a:t>1.</a:t>
            </a:r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學校：臺中市立豐南國民中學</a:t>
            </a:r>
          </a:p>
          <a:p>
            <a:pPr algn="l"/>
            <a:r>
              <a:rPr lang="en-US" altLang="zh-TW" sz="2400" dirty="0">
                <a:solidFill>
                  <a:schemeClr val="tx1"/>
                </a:solidFill>
                <a:latin typeface="+mn-ea"/>
              </a:rPr>
              <a:t>2.</a:t>
            </a:r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地址：臺中市豐原區豐南街</a:t>
            </a:r>
            <a:r>
              <a:rPr lang="en-US" altLang="zh-TW" sz="2400" dirty="0">
                <a:solidFill>
                  <a:schemeClr val="tx1"/>
                </a:solidFill>
                <a:latin typeface="+mn-ea"/>
              </a:rPr>
              <a:t>151</a:t>
            </a:r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號</a:t>
            </a:r>
          </a:p>
          <a:p>
            <a:pPr algn="l"/>
            <a:r>
              <a:rPr lang="en-US" altLang="zh-TW" sz="2400" dirty="0">
                <a:solidFill>
                  <a:schemeClr val="tx1"/>
                </a:solidFill>
                <a:latin typeface="+mn-ea"/>
              </a:rPr>
              <a:t>3.</a:t>
            </a:r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每週節數：</a:t>
            </a:r>
            <a:r>
              <a:rPr lang="en-US" altLang="zh-TW" sz="2400" dirty="0">
                <a:solidFill>
                  <a:schemeClr val="tx1"/>
                </a:solidFill>
                <a:latin typeface="+mn-ea"/>
              </a:rPr>
              <a:t>18</a:t>
            </a:r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節</a:t>
            </a:r>
          </a:p>
          <a:p>
            <a:pPr algn="l"/>
            <a:r>
              <a:rPr lang="en-US" altLang="zh-TW" sz="2400" dirty="0">
                <a:solidFill>
                  <a:schemeClr val="tx1"/>
                </a:solidFill>
                <a:latin typeface="+mn-ea"/>
              </a:rPr>
              <a:t>4.</a:t>
            </a:r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任課年級：國中七、九年級</a:t>
            </a:r>
          </a:p>
          <a:p>
            <a:pPr algn="l"/>
            <a:r>
              <a:rPr lang="en-US" altLang="zh-TW" sz="2400" dirty="0">
                <a:solidFill>
                  <a:schemeClr val="tx1"/>
                </a:solidFill>
                <a:latin typeface="+mn-ea"/>
              </a:rPr>
              <a:t>5.</a:t>
            </a:r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課表：如右圖</a:t>
            </a:r>
          </a:p>
          <a:p>
            <a:pPr algn="l"/>
            <a:r>
              <a:rPr lang="en-US" altLang="zh-TW" sz="2400" dirty="0">
                <a:solidFill>
                  <a:schemeClr val="tx1"/>
                </a:solidFill>
                <a:latin typeface="+mn-ea"/>
              </a:rPr>
              <a:t>6.</a:t>
            </a:r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費用：每節</a:t>
            </a:r>
            <a:r>
              <a:rPr lang="en-US" altLang="zh-TW" sz="2400" dirty="0">
                <a:solidFill>
                  <a:schemeClr val="tx1"/>
                </a:solidFill>
                <a:latin typeface="+mn-ea"/>
              </a:rPr>
              <a:t>378</a:t>
            </a:r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元，一週</a:t>
            </a:r>
            <a:r>
              <a:rPr lang="en-US" altLang="zh-TW" sz="2400" dirty="0">
                <a:solidFill>
                  <a:schemeClr val="tx1"/>
                </a:solidFill>
                <a:latin typeface="+mn-ea"/>
              </a:rPr>
              <a:t>18</a:t>
            </a:r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節</a:t>
            </a:r>
            <a:endParaRPr lang="en-US" altLang="zh-TW" sz="2400" dirty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en-US" altLang="zh-TW" sz="2400" dirty="0">
                <a:solidFill>
                  <a:schemeClr val="tx1"/>
                </a:solidFill>
                <a:latin typeface="+mn-ea"/>
              </a:rPr>
              <a:t>7.</a:t>
            </a:r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代課時間：預計</a:t>
            </a:r>
            <a:r>
              <a:rPr lang="en-US" altLang="zh-TW" sz="2400" dirty="0">
                <a:solidFill>
                  <a:schemeClr val="tx1"/>
                </a:solidFill>
                <a:latin typeface="+mn-ea"/>
              </a:rPr>
              <a:t>5/15~5/31</a:t>
            </a:r>
          </a:p>
          <a:p>
            <a:pPr algn="l"/>
            <a:r>
              <a:rPr lang="en-US" altLang="zh-TW" sz="2400" dirty="0">
                <a:solidFill>
                  <a:schemeClr val="tx1"/>
                </a:solidFill>
                <a:latin typeface="+mn-ea"/>
              </a:rPr>
              <a:t>8.</a:t>
            </a:r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聯繫：豐南國中教務處  </a:t>
            </a:r>
            <a:endParaRPr lang="en-US" altLang="zh-TW" sz="2400" dirty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    </a:t>
            </a:r>
            <a:r>
              <a:rPr lang="en-US" altLang="zh-TW" sz="2400" dirty="0">
                <a:solidFill>
                  <a:schemeClr val="tx1"/>
                </a:solidFill>
                <a:latin typeface="+mn-ea"/>
              </a:rPr>
              <a:t>04-25280185 # 111  </a:t>
            </a:r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劉侑承主任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464A3F75-CE24-43A0-8906-A4C7F2699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4695" y="1492180"/>
            <a:ext cx="4723075" cy="4992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574060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87</Words>
  <Application>Microsoft Office PowerPoint</Application>
  <PresentationFormat>寬螢幕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徵詢鐘點代課教師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徵詢鐘點代課教師</dc:title>
  <dc:creator>User</dc:creator>
  <cp:lastModifiedBy>User</cp:lastModifiedBy>
  <cp:revision>1</cp:revision>
  <dcterms:created xsi:type="dcterms:W3CDTF">2023-05-09T05:43:25Z</dcterms:created>
  <dcterms:modified xsi:type="dcterms:W3CDTF">2023-05-09T05:48:24Z</dcterms:modified>
</cp:coreProperties>
</file>