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4B6B87-D2B0-4BEE-9896-E0F6FFF11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624AF8B-79C8-4965-B8D1-3EBE423CB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6B21EE-F106-4DD3-8732-8FB7CEF1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6EA6B6-6B86-4BC0-B278-AB9E964B1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F1DC9E-1503-4C56-9EB8-E46652802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04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AB6CA7-4ED6-4C1A-8E84-CA811D05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8F2027D-0024-4511-8AD1-A73BB276A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B5E05EB-0859-4211-BF3D-44A863D67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068994-F665-4CBF-BD10-203E3B4D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BAE0BE-9168-4295-A4F0-251636EF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D67760E-B8A5-4571-BB98-438E7410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663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E861FE-5633-43B9-8901-BD4D0F846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4733623-E996-4D85-8894-B9E63C6A1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89F9EA-9A49-4441-9FFE-BD27C5A99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D5FAC6-F4B3-4CDD-9C91-635DE850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B15110-E8C1-44A7-8BDC-E7F40490B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0437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2D61E4E-BD83-4C23-9056-6E5A03E13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1C24CD3-BE3D-4BD4-AA7D-1B6270E6D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766F10-D9A3-4A6E-AD02-7E9AECCF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ABC564-F73E-47BD-B7EE-22B63101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D19408-0E0B-437E-9214-C8F4FDF95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107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764949-BBDB-4D06-B96A-C100DD59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8C1333-528D-4CC9-9EA2-16BAE9FAC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258956-67DE-4A06-87C5-7554C8BAA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EF1B7D3-18D1-4AAB-8C36-FC17649A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9AFE82-2E08-4827-9A10-7CDCCE4B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62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696E6-1D81-43B6-8931-91DB762D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765A7E5-8F10-477F-BAA5-6DB67E7EC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154351-EBD4-4427-9CA4-95B41022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EE21E5-5AFF-4E4E-BE98-9B5A52374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A5CD0D-C9F6-45E6-A48B-DB0B72624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690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E5EF25-ED32-4C4C-9011-B7001518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7ABDDE-66AC-44CF-952A-28A7C3BA4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40A1D0E-68B9-44E4-82B4-1743C9E04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C9D3ED-E694-49B1-98C3-F40197FD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1653105-AA3A-48AB-85EF-E34D4613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F028A64-3CC4-4D80-AA93-286B90B5B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108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3831FF-6AAC-45A4-9E42-2A2EF39E0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341CCE-A6DA-4BDD-A655-E21F2F5DC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20F1AA8-CB57-4ED5-AFDB-3D7BA571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0F26A94-53AA-43F6-B65C-FF2735DAC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AFB7EF8-408B-4D53-844C-FF45BDA5E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3A966E-9A3D-439D-8BD8-8464B0B4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617950-5FD4-4E1C-B405-F66D9907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FACE79A-0912-4BB3-A198-66465DC5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2049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3831FF-6AAC-45A4-9E42-2A2EF39E0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341CCE-A6DA-4BDD-A655-E21F2F5DC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20F1AA8-CB57-4ED5-AFDB-3D7BA571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0F26A94-53AA-43F6-B65C-FF2735DAC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AFB7EF8-408B-4D53-844C-FF45BDA5E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3A966E-9A3D-439D-8BD8-8464B0B4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617950-5FD4-4E1C-B405-F66D9907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FACE79A-0912-4BB3-A198-66465DC5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7605" y="6726240"/>
            <a:ext cx="180020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zh-CN" altLang="en-US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http://www.1ppt.com/moban/</a:t>
            </a:r>
            <a:r>
              <a:rPr lang="zh-CN" altLang="en-US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767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C1619A-2527-4DB8-8F90-6DD15A5EF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DEFC4AB-3F48-470C-9278-96B5493A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2EE28DF-B99E-4D07-9D5A-73B1821F9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67AFC41-E0C9-48C3-9B50-49FD028D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38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A9761BD-2EA6-4C42-B90A-3F00F4EB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B1A38C2-AB28-4F9F-93F3-1581A4B3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15C6589-0B68-4726-958E-F5CD9785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778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7949E3-F7CE-434D-9F82-0C49C328A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556F17-C1C4-4C58-B4ED-99074267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596C2F-689C-4DAD-833F-5A32B1006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A139D65-0DF1-48F8-BB18-5D97C9B2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BA18D5B-F9F1-45A6-8EB8-9EF8F045C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41126A-3DF4-4EB0-B93C-B0F949AB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3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9CBE8B8-5AFA-445A-8872-235D4B3D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74A5F0-7E54-415A-B273-39D340679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7D670A-481D-4647-8674-FA59EEA00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097F4-DBFA-4A34-A4E1-97C823F559E9}" type="datetimeFigureOut">
              <a:rPr lang="zh-CN" altLang="en-US" smtClean="0"/>
              <a:t>2023/5/5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BCC26C-C8FD-4E39-9442-D7B2C02924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2D82D7-1857-4967-B5B0-547D09424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377FB-F1E1-4398-9273-37301FDE1C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046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35">
            <a:extLst>
              <a:ext uri="{FF2B5EF4-FFF2-40B4-BE49-F238E27FC236}">
                <a16:creationId xmlns:a16="http://schemas.microsoft.com/office/drawing/2014/main" id="{84C6FF5B-226D-4135-920E-30720D5F6C1F}"/>
              </a:ext>
            </a:extLst>
          </p:cNvPr>
          <p:cNvSpPr txBox="1"/>
          <p:nvPr/>
        </p:nvSpPr>
        <p:spPr>
          <a:xfrm>
            <a:off x="498717" y="1933286"/>
            <a:ext cx="7283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問卷日期</a:t>
            </a:r>
            <a:r>
              <a:rPr lang="en-US" altLang="zh-TW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:112/05/08</a:t>
            </a:r>
            <a:r>
              <a:rPr lang="zh-TW" altLang="en-US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至</a:t>
            </a:r>
            <a:r>
              <a:rPr lang="en-US" altLang="zh-TW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06/09</a:t>
            </a:r>
            <a:endParaRPr lang="zh-TW" altLang="en-US" sz="4000" dirty="0">
              <a:solidFill>
                <a:schemeClr val="accent1"/>
              </a:solidFill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ED3B151D-3157-4B50-B6AF-5AE833FD89E3}"/>
              </a:ext>
            </a:extLst>
          </p:cNvPr>
          <p:cNvSpPr txBox="1"/>
          <p:nvPr/>
        </p:nvSpPr>
        <p:spPr>
          <a:xfrm>
            <a:off x="482814" y="2935692"/>
            <a:ext cx="5581621" cy="2902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請由學生資訊系統中進入，在選項中選擇</a:t>
            </a:r>
            <a:endParaRPr lang="en-US" altLang="zh-TW" sz="36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ct val="130000"/>
              </a:lnSpc>
              <a:defRPr/>
            </a:pPr>
            <a:r>
              <a:rPr lang="zh-TW" altLang="zh-TW" sz="3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期末評量問卷</a:t>
            </a:r>
            <a:r>
              <a:rPr lang="en-US" altLang="zh-TW" sz="3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zh-TW" altLang="en-US" sz="3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</a:t>
            </a:r>
            <a:endParaRPr lang="en-US" altLang="zh-TW" sz="36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方可填寫</a:t>
            </a:r>
            <a:endParaRPr kumimoji="0" lang="zh-CN" altLang="en-US" sz="3600" b="0" i="0" u="none" strike="noStrike" kern="1200" cap="none" spc="10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字魂58号-创中黑" panose="00000500000000000000" pitchFamily="2" charset="-122"/>
              <a:ea typeface="字魂58号-创中黑" panose="00000500000000000000" pitchFamily="2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D7C0637-FCDB-4348-B94B-3F4648091DF1}"/>
              </a:ext>
            </a:extLst>
          </p:cNvPr>
          <p:cNvSpPr/>
          <p:nvPr/>
        </p:nvSpPr>
        <p:spPr>
          <a:xfrm>
            <a:off x="2549718" y="469496"/>
            <a:ext cx="70925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8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111-2</a:t>
            </a:r>
            <a:r>
              <a:rPr lang="zh-TW" altLang="en-US" sz="48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期末教學意見調查</a:t>
            </a:r>
            <a:endParaRPr lang="en-US" altLang="zh-TW" sz="48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0D4DC99-09EE-4125-8F79-3AEFA4D26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732" y="1669419"/>
            <a:ext cx="3125940" cy="311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组合 3">
            <a:extLst>
              <a:ext uri="{FF2B5EF4-FFF2-40B4-BE49-F238E27FC236}">
                <a16:creationId xmlns:a16="http://schemas.microsoft.com/office/drawing/2014/main" id="{1788825B-C795-475F-B65D-FF20A120735C}"/>
              </a:ext>
            </a:extLst>
          </p:cNvPr>
          <p:cNvGrpSpPr/>
          <p:nvPr/>
        </p:nvGrpSpPr>
        <p:grpSpPr>
          <a:xfrm>
            <a:off x="10010692" y="4790601"/>
            <a:ext cx="1698494" cy="1793079"/>
            <a:chOff x="4363908" y="3608046"/>
            <a:chExt cx="2523581" cy="2799765"/>
          </a:xfrm>
        </p:grpSpPr>
        <p:sp>
          <p:nvSpPr>
            <p:cNvPr id="14" name="iSļïdê">
              <a:extLst>
                <a:ext uri="{FF2B5EF4-FFF2-40B4-BE49-F238E27FC236}">
                  <a16:creationId xmlns:a16="http://schemas.microsoft.com/office/drawing/2014/main" id="{9ABCD6ED-9C94-474D-9BD7-00242D3E5DC7}"/>
                </a:ext>
              </a:extLst>
            </p:cNvPr>
            <p:cNvSpPr/>
            <p:nvPr/>
          </p:nvSpPr>
          <p:spPr bwMode="auto">
            <a:xfrm>
              <a:off x="4363908" y="3608046"/>
              <a:ext cx="2458596" cy="2615645"/>
            </a:xfrm>
            <a:custGeom>
              <a:avLst/>
              <a:gdLst>
                <a:gd name="T0" fmla="*/ 261 w 290"/>
                <a:gd name="T1" fmla="*/ 240 h 309"/>
                <a:gd name="T2" fmla="*/ 233 w 290"/>
                <a:gd name="T3" fmla="*/ 194 h 309"/>
                <a:gd name="T4" fmla="*/ 233 w 290"/>
                <a:gd name="T5" fmla="*/ 164 h 309"/>
                <a:gd name="T6" fmla="*/ 174 w 290"/>
                <a:gd name="T7" fmla="*/ 55 h 309"/>
                <a:gd name="T8" fmla="*/ 151 w 290"/>
                <a:gd name="T9" fmla="*/ 50 h 309"/>
                <a:gd name="T10" fmla="*/ 143 w 290"/>
                <a:gd name="T11" fmla="*/ 69 h 309"/>
                <a:gd name="T12" fmla="*/ 142 w 290"/>
                <a:gd name="T13" fmla="*/ 68 h 309"/>
                <a:gd name="T14" fmla="*/ 130 w 290"/>
                <a:gd name="T15" fmla="*/ 65 h 309"/>
                <a:gd name="T16" fmla="*/ 123 w 290"/>
                <a:gd name="T17" fmla="*/ 67 h 309"/>
                <a:gd name="T18" fmla="*/ 115 w 290"/>
                <a:gd name="T19" fmla="*/ 84 h 309"/>
                <a:gd name="T20" fmla="*/ 115 w 290"/>
                <a:gd name="T21" fmla="*/ 85 h 309"/>
                <a:gd name="T22" fmla="*/ 103 w 290"/>
                <a:gd name="T23" fmla="*/ 81 h 309"/>
                <a:gd name="T24" fmla="*/ 96 w 290"/>
                <a:gd name="T25" fmla="*/ 84 h 309"/>
                <a:gd name="T26" fmla="*/ 88 w 290"/>
                <a:gd name="T27" fmla="*/ 101 h 309"/>
                <a:gd name="T28" fmla="*/ 32 w 290"/>
                <a:gd name="T29" fmla="*/ 11 h 309"/>
                <a:gd name="T30" fmla="*/ 8 w 290"/>
                <a:gd name="T31" fmla="*/ 5 h 309"/>
                <a:gd name="T32" fmla="*/ 0 w 290"/>
                <a:gd name="T33" fmla="*/ 20 h 309"/>
                <a:gd name="T34" fmla="*/ 3 w 290"/>
                <a:gd name="T35" fmla="*/ 29 h 309"/>
                <a:gd name="T36" fmla="*/ 72 w 290"/>
                <a:gd name="T37" fmla="*/ 140 h 309"/>
                <a:gd name="T38" fmla="*/ 67 w 290"/>
                <a:gd name="T39" fmla="*/ 143 h 309"/>
                <a:gd name="T40" fmla="*/ 62 w 290"/>
                <a:gd name="T41" fmla="*/ 152 h 309"/>
                <a:gd name="T42" fmla="*/ 59 w 290"/>
                <a:gd name="T43" fmla="*/ 166 h 309"/>
                <a:gd name="T44" fmla="*/ 53 w 290"/>
                <a:gd name="T45" fmla="*/ 190 h 309"/>
                <a:gd name="T46" fmla="*/ 64 w 290"/>
                <a:gd name="T47" fmla="*/ 210 h 309"/>
                <a:gd name="T48" fmla="*/ 137 w 290"/>
                <a:gd name="T49" fmla="*/ 237 h 309"/>
                <a:gd name="T50" fmla="*/ 139 w 290"/>
                <a:gd name="T51" fmla="*/ 238 h 309"/>
                <a:gd name="T52" fmla="*/ 159 w 290"/>
                <a:gd name="T53" fmla="*/ 240 h 309"/>
                <a:gd name="T54" fmla="*/ 159 w 290"/>
                <a:gd name="T55" fmla="*/ 240 h 309"/>
                <a:gd name="T56" fmla="*/ 186 w 290"/>
                <a:gd name="T57" fmla="*/ 282 h 309"/>
                <a:gd name="T58" fmla="*/ 199 w 290"/>
                <a:gd name="T59" fmla="*/ 304 h 309"/>
                <a:gd name="T60" fmla="*/ 199 w 290"/>
                <a:gd name="T61" fmla="*/ 304 h 309"/>
                <a:gd name="T62" fmla="*/ 200 w 290"/>
                <a:gd name="T63" fmla="*/ 306 h 309"/>
                <a:gd name="T64" fmla="*/ 200 w 290"/>
                <a:gd name="T65" fmla="*/ 306 h 309"/>
                <a:gd name="T66" fmla="*/ 202 w 290"/>
                <a:gd name="T67" fmla="*/ 309 h 309"/>
                <a:gd name="T68" fmla="*/ 250 w 290"/>
                <a:gd name="T69" fmla="*/ 309 h 309"/>
                <a:gd name="T70" fmla="*/ 290 w 290"/>
                <a:gd name="T71" fmla="*/ 288 h 309"/>
                <a:gd name="T72" fmla="*/ 261 w 290"/>
                <a:gd name="T73" fmla="*/ 240 h 309"/>
                <a:gd name="T74" fmla="*/ 89 w 290"/>
                <a:gd name="T75" fmla="*/ 184 h 309"/>
                <a:gd name="T76" fmla="*/ 92 w 290"/>
                <a:gd name="T77" fmla="*/ 170 h 309"/>
                <a:gd name="T78" fmla="*/ 105 w 290"/>
                <a:gd name="T79" fmla="*/ 190 h 309"/>
                <a:gd name="T80" fmla="*/ 89 w 290"/>
                <a:gd name="T81" fmla="*/ 184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90" h="309">
                  <a:moveTo>
                    <a:pt x="261" y="240"/>
                  </a:moveTo>
                  <a:cubicBezTo>
                    <a:pt x="233" y="194"/>
                    <a:pt x="233" y="194"/>
                    <a:pt x="233" y="194"/>
                  </a:cubicBezTo>
                  <a:cubicBezTo>
                    <a:pt x="233" y="194"/>
                    <a:pt x="240" y="177"/>
                    <a:pt x="233" y="164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69" y="47"/>
                    <a:pt x="159" y="45"/>
                    <a:pt x="151" y="50"/>
                  </a:cubicBezTo>
                  <a:cubicBezTo>
                    <a:pt x="144" y="54"/>
                    <a:pt x="141" y="62"/>
                    <a:pt x="143" y="69"/>
                  </a:cubicBezTo>
                  <a:cubicBezTo>
                    <a:pt x="142" y="68"/>
                    <a:pt x="142" y="68"/>
                    <a:pt x="142" y="68"/>
                  </a:cubicBezTo>
                  <a:cubicBezTo>
                    <a:pt x="139" y="65"/>
                    <a:pt x="134" y="64"/>
                    <a:pt x="130" y="65"/>
                  </a:cubicBezTo>
                  <a:cubicBezTo>
                    <a:pt x="127" y="65"/>
                    <a:pt x="125" y="66"/>
                    <a:pt x="123" y="67"/>
                  </a:cubicBezTo>
                  <a:cubicBezTo>
                    <a:pt x="117" y="71"/>
                    <a:pt x="114" y="78"/>
                    <a:pt x="115" y="84"/>
                  </a:cubicBezTo>
                  <a:cubicBezTo>
                    <a:pt x="115" y="85"/>
                    <a:pt x="115" y="85"/>
                    <a:pt x="115" y="85"/>
                  </a:cubicBezTo>
                  <a:cubicBezTo>
                    <a:pt x="111" y="82"/>
                    <a:pt x="107" y="81"/>
                    <a:pt x="103" y="81"/>
                  </a:cubicBezTo>
                  <a:cubicBezTo>
                    <a:pt x="100" y="81"/>
                    <a:pt x="98" y="82"/>
                    <a:pt x="96" y="84"/>
                  </a:cubicBezTo>
                  <a:cubicBezTo>
                    <a:pt x="90" y="87"/>
                    <a:pt x="87" y="94"/>
                    <a:pt x="88" y="101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27" y="3"/>
                    <a:pt x="17" y="0"/>
                    <a:pt x="8" y="5"/>
                  </a:cubicBezTo>
                  <a:cubicBezTo>
                    <a:pt x="3" y="8"/>
                    <a:pt x="0" y="14"/>
                    <a:pt x="0" y="20"/>
                  </a:cubicBezTo>
                  <a:cubicBezTo>
                    <a:pt x="0" y="23"/>
                    <a:pt x="1" y="26"/>
                    <a:pt x="3" y="29"/>
                  </a:cubicBezTo>
                  <a:cubicBezTo>
                    <a:pt x="72" y="140"/>
                    <a:pt x="72" y="140"/>
                    <a:pt x="72" y="140"/>
                  </a:cubicBezTo>
                  <a:cubicBezTo>
                    <a:pt x="70" y="141"/>
                    <a:pt x="68" y="142"/>
                    <a:pt x="67" y="143"/>
                  </a:cubicBezTo>
                  <a:cubicBezTo>
                    <a:pt x="64" y="145"/>
                    <a:pt x="63" y="148"/>
                    <a:pt x="62" y="152"/>
                  </a:cubicBezTo>
                  <a:cubicBezTo>
                    <a:pt x="59" y="166"/>
                    <a:pt x="59" y="166"/>
                    <a:pt x="59" y="166"/>
                  </a:cubicBezTo>
                  <a:cubicBezTo>
                    <a:pt x="53" y="190"/>
                    <a:pt x="53" y="190"/>
                    <a:pt x="53" y="190"/>
                  </a:cubicBezTo>
                  <a:cubicBezTo>
                    <a:pt x="51" y="199"/>
                    <a:pt x="56" y="207"/>
                    <a:pt x="64" y="210"/>
                  </a:cubicBezTo>
                  <a:cubicBezTo>
                    <a:pt x="137" y="237"/>
                    <a:pt x="137" y="237"/>
                    <a:pt x="137" y="237"/>
                  </a:cubicBezTo>
                  <a:cubicBezTo>
                    <a:pt x="138" y="238"/>
                    <a:pt x="138" y="238"/>
                    <a:pt x="139" y="238"/>
                  </a:cubicBezTo>
                  <a:cubicBezTo>
                    <a:pt x="145" y="240"/>
                    <a:pt x="154" y="241"/>
                    <a:pt x="159" y="240"/>
                  </a:cubicBezTo>
                  <a:cubicBezTo>
                    <a:pt x="159" y="240"/>
                    <a:pt x="159" y="240"/>
                    <a:pt x="159" y="240"/>
                  </a:cubicBezTo>
                  <a:cubicBezTo>
                    <a:pt x="186" y="282"/>
                    <a:pt x="186" y="282"/>
                    <a:pt x="186" y="282"/>
                  </a:cubicBezTo>
                  <a:cubicBezTo>
                    <a:pt x="199" y="304"/>
                    <a:pt x="199" y="304"/>
                    <a:pt x="199" y="304"/>
                  </a:cubicBezTo>
                  <a:cubicBezTo>
                    <a:pt x="199" y="304"/>
                    <a:pt x="199" y="304"/>
                    <a:pt x="199" y="304"/>
                  </a:cubicBezTo>
                  <a:cubicBezTo>
                    <a:pt x="200" y="306"/>
                    <a:pt x="200" y="306"/>
                    <a:pt x="200" y="306"/>
                  </a:cubicBezTo>
                  <a:cubicBezTo>
                    <a:pt x="200" y="306"/>
                    <a:pt x="200" y="306"/>
                    <a:pt x="200" y="306"/>
                  </a:cubicBezTo>
                  <a:cubicBezTo>
                    <a:pt x="202" y="309"/>
                    <a:pt x="202" y="309"/>
                    <a:pt x="202" y="309"/>
                  </a:cubicBezTo>
                  <a:cubicBezTo>
                    <a:pt x="250" y="309"/>
                    <a:pt x="250" y="309"/>
                    <a:pt x="250" y="309"/>
                  </a:cubicBezTo>
                  <a:cubicBezTo>
                    <a:pt x="290" y="288"/>
                    <a:pt x="290" y="288"/>
                    <a:pt x="290" y="288"/>
                  </a:cubicBezTo>
                  <a:cubicBezTo>
                    <a:pt x="261" y="240"/>
                    <a:pt x="261" y="240"/>
                    <a:pt x="261" y="240"/>
                  </a:cubicBezTo>
                  <a:moveTo>
                    <a:pt x="89" y="184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105" y="190"/>
                    <a:pt x="105" y="190"/>
                    <a:pt x="105" y="190"/>
                  </a:cubicBezTo>
                  <a:cubicBezTo>
                    <a:pt x="89" y="184"/>
                    <a:pt x="89" y="184"/>
                    <a:pt x="89" y="184"/>
                  </a:cubicBezTo>
                </a:path>
              </a:pathLst>
            </a:custGeom>
            <a:solidFill>
              <a:srgbClr val="FF9F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íṧḷiḓe">
              <a:extLst>
                <a:ext uri="{FF2B5EF4-FFF2-40B4-BE49-F238E27FC236}">
                  <a16:creationId xmlns:a16="http://schemas.microsoft.com/office/drawing/2014/main" id="{2E771BE7-1331-42B4-B0C3-986F28245C3B}"/>
                </a:ext>
              </a:extLst>
            </p:cNvPr>
            <p:cNvSpPr/>
            <p:nvPr/>
          </p:nvSpPr>
          <p:spPr bwMode="auto">
            <a:xfrm>
              <a:off x="4396401" y="3667613"/>
              <a:ext cx="232864" cy="194955"/>
            </a:xfrm>
            <a:custGeom>
              <a:avLst/>
              <a:gdLst>
                <a:gd name="T0" fmla="*/ 27 w 27"/>
                <a:gd name="T1" fmla="*/ 9 h 23"/>
                <a:gd name="T2" fmla="*/ 5 w 27"/>
                <a:gd name="T3" fmla="*/ 23 h 23"/>
                <a:gd name="T4" fmla="*/ 4 w 27"/>
                <a:gd name="T5" fmla="*/ 20 h 23"/>
                <a:gd name="T6" fmla="*/ 8 w 27"/>
                <a:gd name="T7" fmla="*/ 3 h 23"/>
                <a:gd name="T8" fmla="*/ 17 w 27"/>
                <a:gd name="T9" fmla="*/ 1 h 23"/>
                <a:gd name="T10" fmla="*/ 25 w 27"/>
                <a:gd name="T11" fmla="*/ 7 h 23"/>
                <a:gd name="T12" fmla="*/ 27 w 27"/>
                <a:gd name="T13" fmla="*/ 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3">
                  <a:moveTo>
                    <a:pt x="27" y="9"/>
                  </a:moveTo>
                  <a:cubicBezTo>
                    <a:pt x="5" y="23"/>
                    <a:pt x="5" y="23"/>
                    <a:pt x="5" y="23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0" y="14"/>
                    <a:pt x="2" y="6"/>
                    <a:pt x="8" y="3"/>
                  </a:cubicBezTo>
                  <a:cubicBezTo>
                    <a:pt x="11" y="1"/>
                    <a:pt x="14" y="0"/>
                    <a:pt x="17" y="1"/>
                  </a:cubicBezTo>
                  <a:cubicBezTo>
                    <a:pt x="20" y="2"/>
                    <a:pt x="23" y="4"/>
                    <a:pt x="25" y="7"/>
                  </a:cubicBezTo>
                  <a:lnTo>
                    <a:pt x="27" y="9"/>
                  </a:lnTo>
                  <a:close/>
                </a:path>
              </a:pathLst>
            </a:custGeom>
            <a:solidFill>
              <a:srgbClr val="FFD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íṩḷide">
              <a:extLst>
                <a:ext uri="{FF2B5EF4-FFF2-40B4-BE49-F238E27FC236}">
                  <a16:creationId xmlns:a16="http://schemas.microsoft.com/office/drawing/2014/main" id="{042F681E-0164-4FE5-A023-778AF610F6D5}"/>
                </a:ext>
              </a:extLst>
            </p:cNvPr>
            <p:cNvSpPr/>
            <p:nvPr/>
          </p:nvSpPr>
          <p:spPr bwMode="auto">
            <a:xfrm>
              <a:off x="4862126" y="4815680"/>
              <a:ext cx="178710" cy="238278"/>
            </a:xfrm>
            <a:custGeom>
              <a:avLst/>
              <a:gdLst>
                <a:gd name="T0" fmla="*/ 18 w 21"/>
                <a:gd name="T1" fmla="*/ 8 h 28"/>
                <a:gd name="T2" fmla="*/ 20 w 21"/>
                <a:gd name="T3" fmla="*/ 19 h 28"/>
                <a:gd name="T4" fmla="*/ 17 w 21"/>
                <a:gd name="T5" fmla="*/ 28 h 28"/>
                <a:gd name="T6" fmla="*/ 0 w 21"/>
                <a:gd name="T7" fmla="*/ 23 h 28"/>
                <a:gd name="T8" fmla="*/ 3 w 21"/>
                <a:gd name="T9" fmla="*/ 9 h 28"/>
                <a:gd name="T10" fmla="*/ 8 w 21"/>
                <a:gd name="T11" fmla="*/ 0 h 28"/>
                <a:gd name="T12" fmla="*/ 9 w 21"/>
                <a:gd name="T13" fmla="*/ 1 h 28"/>
                <a:gd name="T14" fmla="*/ 18 w 21"/>
                <a:gd name="T15" fmla="*/ 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8">
                  <a:moveTo>
                    <a:pt x="18" y="8"/>
                  </a:moveTo>
                  <a:cubicBezTo>
                    <a:pt x="20" y="11"/>
                    <a:pt x="21" y="15"/>
                    <a:pt x="20" y="19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5"/>
                    <a:pt x="5" y="2"/>
                    <a:pt x="8" y="0"/>
                  </a:cubicBezTo>
                  <a:cubicBezTo>
                    <a:pt x="8" y="0"/>
                    <a:pt x="8" y="0"/>
                    <a:pt x="9" y="1"/>
                  </a:cubicBezTo>
                  <a:cubicBezTo>
                    <a:pt x="13" y="2"/>
                    <a:pt x="16" y="4"/>
                    <a:pt x="18" y="8"/>
                  </a:cubicBezTo>
                  <a:close/>
                </a:path>
              </a:pathLst>
            </a:custGeom>
            <a:solidFill>
              <a:srgbClr val="FFD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ïṡ1iďe">
              <a:extLst>
                <a:ext uri="{FF2B5EF4-FFF2-40B4-BE49-F238E27FC236}">
                  <a16:creationId xmlns:a16="http://schemas.microsoft.com/office/drawing/2014/main" id="{9804956E-D441-49DF-8348-464D60F0C664}"/>
                </a:ext>
              </a:extLst>
            </p:cNvPr>
            <p:cNvSpPr/>
            <p:nvPr/>
          </p:nvSpPr>
          <p:spPr bwMode="auto">
            <a:xfrm>
              <a:off x="5235791" y="4295801"/>
              <a:ext cx="227447" cy="232864"/>
            </a:xfrm>
            <a:custGeom>
              <a:avLst/>
              <a:gdLst>
                <a:gd name="T0" fmla="*/ 1 w 27"/>
                <a:gd name="T1" fmla="*/ 0 h 28"/>
                <a:gd name="T2" fmla="*/ 1 w 27"/>
                <a:gd name="T3" fmla="*/ 0 h 28"/>
                <a:gd name="T4" fmla="*/ 0 w 27"/>
                <a:gd name="T5" fmla="*/ 0 h 28"/>
                <a:gd name="T6" fmla="*/ 0 w 27"/>
                <a:gd name="T7" fmla="*/ 0 h 28"/>
                <a:gd name="T8" fmla="*/ 27 w 27"/>
                <a:gd name="T9" fmla="*/ 28 h 28"/>
                <a:gd name="T10" fmla="*/ 14 w 27"/>
                <a:gd name="T11" fmla="*/ 7 h 28"/>
                <a:gd name="T12" fmla="*/ 12 w 27"/>
                <a:gd name="T13" fmla="*/ 3 h 28"/>
                <a:gd name="T14" fmla="*/ 12 w 27"/>
                <a:gd name="T15" fmla="*/ 4 h 28"/>
                <a:gd name="T16" fmla="*/ 12 w 27"/>
                <a:gd name="T17" fmla="*/ 4 h 28"/>
                <a:gd name="T18" fmla="*/ 12 w 27"/>
                <a:gd name="T19" fmla="*/ 4 h 28"/>
                <a:gd name="T20" fmla="*/ 12 w 27"/>
                <a:gd name="T21" fmla="*/ 3 h 28"/>
                <a:gd name="T22" fmla="*/ 12 w 27"/>
                <a:gd name="T23" fmla="*/ 3 h 28"/>
                <a:gd name="T24" fmla="*/ 12 w 27"/>
                <a:gd name="T25" fmla="*/ 3 h 28"/>
                <a:gd name="T26" fmla="*/ 11 w 27"/>
                <a:gd name="T27" fmla="*/ 3 h 28"/>
                <a:gd name="T28" fmla="*/ 11 w 27"/>
                <a:gd name="T29" fmla="*/ 3 h 28"/>
                <a:gd name="T30" fmla="*/ 9 w 27"/>
                <a:gd name="T31" fmla="*/ 2 h 28"/>
                <a:gd name="T32" fmla="*/ 8 w 27"/>
                <a:gd name="T33" fmla="*/ 2 h 28"/>
                <a:gd name="T34" fmla="*/ 8 w 27"/>
                <a:gd name="T35" fmla="*/ 2 h 28"/>
                <a:gd name="T36" fmla="*/ 2 w 27"/>
                <a:gd name="T37" fmla="*/ 0 h 28"/>
                <a:gd name="T38" fmla="*/ 1 w 27"/>
                <a:gd name="T3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" h="28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3"/>
                    <a:pt x="11" y="3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0" y="2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6" y="1"/>
                    <a:pt x="4" y="0"/>
                    <a:pt x="2" y="0"/>
                  </a:cubicBezTo>
                  <a:cubicBezTo>
                    <a:pt x="2" y="0"/>
                    <a:pt x="2" y="0"/>
                    <a:pt x="1" y="0"/>
                  </a:cubicBezTo>
                </a:path>
              </a:pathLst>
            </a:custGeom>
            <a:gradFill>
              <a:gsLst>
                <a:gs pos="4000">
                  <a:schemeClr val="tx1">
                    <a:alpha val="21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ïṣļide">
              <a:extLst>
                <a:ext uri="{FF2B5EF4-FFF2-40B4-BE49-F238E27FC236}">
                  <a16:creationId xmlns:a16="http://schemas.microsoft.com/office/drawing/2014/main" id="{52995EA4-BBED-477C-BC2C-BB21EDD62DCD}"/>
                </a:ext>
              </a:extLst>
            </p:cNvPr>
            <p:cNvSpPr/>
            <p:nvPr/>
          </p:nvSpPr>
          <p:spPr bwMode="auto">
            <a:xfrm>
              <a:off x="5463237" y="4160418"/>
              <a:ext cx="232865" cy="232864"/>
            </a:xfrm>
            <a:custGeom>
              <a:avLst/>
              <a:gdLst>
                <a:gd name="T0" fmla="*/ 2 w 27"/>
                <a:gd name="T1" fmla="*/ 0 h 29"/>
                <a:gd name="T2" fmla="*/ 2 w 27"/>
                <a:gd name="T3" fmla="*/ 0 h 29"/>
                <a:gd name="T4" fmla="*/ 0 w 27"/>
                <a:gd name="T5" fmla="*/ 1 h 29"/>
                <a:gd name="T6" fmla="*/ 0 w 27"/>
                <a:gd name="T7" fmla="*/ 1 h 29"/>
                <a:gd name="T8" fmla="*/ 27 w 27"/>
                <a:gd name="T9" fmla="*/ 29 h 29"/>
                <a:gd name="T10" fmla="*/ 14 w 27"/>
                <a:gd name="T11" fmla="*/ 7 h 29"/>
                <a:gd name="T12" fmla="*/ 12 w 27"/>
                <a:gd name="T13" fmla="*/ 4 h 29"/>
                <a:gd name="T14" fmla="*/ 12 w 27"/>
                <a:gd name="T15" fmla="*/ 4 h 29"/>
                <a:gd name="T16" fmla="*/ 12 w 27"/>
                <a:gd name="T17" fmla="*/ 4 h 29"/>
                <a:gd name="T18" fmla="*/ 12 w 27"/>
                <a:gd name="T19" fmla="*/ 4 h 29"/>
                <a:gd name="T20" fmla="*/ 12 w 27"/>
                <a:gd name="T21" fmla="*/ 4 h 29"/>
                <a:gd name="T22" fmla="*/ 10 w 27"/>
                <a:gd name="T23" fmla="*/ 2 h 29"/>
                <a:gd name="T24" fmla="*/ 2 w 27"/>
                <a:gd name="T25" fmla="*/ 0 h 29"/>
                <a:gd name="T26" fmla="*/ 2 w 27"/>
                <a:gd name="T2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29"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1" y="3"/>
                    <a:pt x="11" y="3"/>
                    <a:pt x="10" y="2"/>
                  </a:cubicBezTo>
                  <a:cubicBezTo>
                    <a:pt x="7" y="1"/>
                    <a:pt x="4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gradFill>
              <a:gsLst>
                <a:gs pos="4000">
                  <a:schemeClr val="tx1">
                    <a:alpha val="21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îşliďe">
              <a:extLst>
                <a:ext uri="{FF2B5EF4-FFF2-40B4-BE49-F238E27FC236}">
                  <a16:creationId xmlns:a16="http://schemas.microsoft.com/office/drawing/2014/main" id="{613BF320-579B-43EC-A071-94D4BFD2DC71}"/>
                </a:ext>
              </a:extLst>
            </p:cNvPr>
            <p:cNvSpPr/>
            <p:nvPr/>
          </p:nvSpPr>
          <p:spPr bwMode="auto">
            <a:xfrm>
              <a:off x="6237640" y="5259744"/>
              <a:ext cx="259940" cy="259940"/>
            </a:xfrm>
            <a:custGeom>
              <a:avLst/>
              <a:gdLst>
                <a:gd name="T0" fmla="*/ 19 w 48"/>
                <a:gd name="T1" fmla="*/ 0 h 48"/>
                <a:gd name="T2" fmla="*/ 0 w 48"/>
                <a:gd name="T3" fmla="*/ 15 h 48"/>
                <a:gd name="T4" fmla="*/ 48 w 48"/>
                <a:gd name="T5" fmla="*/ 48 h 48"/>
                <a:gd name="T6" fmla="*/ 19 w 48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48">
                  <a:moveTo>
                    <a:pt x="19" y="0"/>
                  </a:moveTo>
                  <a:lnTo>
                    <a:pt x="0" y="15"/>
                  </a:lnTo>
                  <a:lnTo>
                    <a:pt x="48" y="48"/>
                  </a:lnTo>
                  <a:lnTo>
                    <a:pt x="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ïṡļîdê">
              <a:extLst>
                <a:ext uri="{FF2B5EF4-FFF2-40B4-BE49-F238E27FC236}">
                  <a16:creationId xmlns:a16="http://schemas.microsoft.com/office/drawing/2014/main" id="{247FFB88-DFFB-46B7-BC22-CD6175BBDBD6}"/>
                </a:ext>
              </a:extLst>
            </p:cNvPr>
            <p:cNvSpPr/>
            <p:nvPr/>
          </p:nvSpPr>
          <p:spPr bwMode="auto">
            <a:xfrm>
              <a:off x="5891054" y="5606330"/>
              <a:ext cx="996435" cy="801481"/>
            </a:xfrm>
            <a:custGeom>
              <a:avLst/>
              <a:gdLst>
                <a:gd name="T0" fmla="*/ 113 w 118"/>
                <a:gd name="T1" fmla="*/ 50 h 95"/>
                <a:gd name="T2" fmla="*/ 110 w 118"/>
                <a:gd name="T3" fmla="*/ 52 h 95"/>
                <a:gd name="T4" fmla="*/ 70 w 118"/>
                <a:gd name="T5" fmla="*/ 73 h 95"/>
                <a:gd name="T6" fmla="*/ 30 w 118"/>
                <a:gd name="T7" fmla="*/ 94 h 95"/>
                <a:gd name="T8" fmla="*/ 22 w 118"/>
                <a:gd name="T9" fmla="*/ 91 h 95"/>
                <a:gd name="T10" fmla="*/ 2 w 118"/>
                <a:gd name="T11" fmla="*/ 55 h 95"/>
                <a:gd name="T12" fmla="*/ 4 w 118"/>
                <a:gd name="T13" fmla="*/ 47 h 95"/>
                <a:gd name="T14" fmla="*/ 6 w 118"/>
                <a:gd name="T15" fmla="*/ 46 h 95"/>
                <a:gd name="T16" fmla="*/ 81 w 118"/>
                <a:gd name="T17" fmla="*/ 4 h 95"/>
                <a:gd name="T18" fmla="*/ 84 w 118"/>
                <a:gd name="T19" fmla="*/ 2 h 95"/>
                <a:gd name="T20" fmla="*/ 93 w 118"/>
                <a:gd name="T21" fmla="*/ 4 h 95"/>
                <a:gd name="T22" fmla="*/ 116 w 118"/>
                <a:gd name="T23" fmla="*/ 41 h 95"/>
                <a:gd name="T24" fmla="*/ 113 w 118"/>
                <a:gd name="T25" fmla="*/ 5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8" h="95">
                  <a:moveTo>
                    <a:pt x="113" y="50"/>
                  </a:moveTo>
                  <a:cubicBezTo>
                    <a:pt x="110" y="52"/>
                    <a:pt x="110" y="52"/>
                    <a:pt x="110" y="52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30" y="94"/>
                    <a:pt x="30" y="94"/>
                    <a:pt x="30" y="94"/>
                  </a:cubicBezTo>
                  <a:cubicBezTo>
                    <a:pt x="27" y="95"/>
                    <a:pt x="23" y="94"/>
                    <a:pt x="22" y="91"/>
                  </a:cubicBezTo>
                  <a:cubicBezTo>
                    <a:pt x="2" y="55"/>
                    <a:pt x="2" y="55"/>
                    <a:pt x="2" y="55"/>
                  </a:cubicBezTo>
                  <a:cubicBezTo>
                    <a:pt x="0" y="52"/>
                    <a:pt x="1" y="49"/>
                    <a:pt x="4" y="47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81" y="4"/>
                    <a:pt x="81" y="4"/>
                    <a:pt x="81" y="4"/>
                  </a:cubicBezTo>
                  <a:cubicBezTo>
                    <a:pt x="84" y="2"/>
                    <a:pt x="84" y="2"/>
                    <a:pt x="84" y="2"/>
                  </a:cubicBezTo>
                  <a:cubicBezTo>
                    <a:pt x="87" y="0"/>
                    <a:pt x="91" y="1"/>
                    <a:pt x="93" y="4"/>
                  </a:cubicBezTo>
                  <a:cubicBezTo>
                    <a:pt x="116" y="41"/>
                    <a:pt x="116" y="41"/>
                    <a:pt x="116" y="41"/>
                  </a:cubicBezTo>
                  <a:cubicBezTo>
                    <a:pt x="118" y="45"/>
                    <a:pt x="117" y="49"/>
                    <a:pt x="113" y="50"/>
                  </a:cubicBezTo>
                  <a:close/>
                </a:path>
              </a:pathLst>
            </a:custGeom>
            <a:solidFill>
              <a:srgbClr val="0045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iŝ1iḍe">
              <a:extLst>
                <a:ext uri="{FF2B5EF4-FFF2-40B4-BE49-F238E27FC236}">
                  <a16:creationId xmlns:a16="http://schemas.microsoft.com/office/drawing/2014/main" id="{0964EE5E-E044-4D2D-9D30-36533DA1BC25}"/>
                </a:ext>
              </a:extLst>
            </p:cNvPr>
            <p:cNvSpPr/>
            <p:nvPr/>
          </p:nvSpPr>
          <p:spPr bwMode="auto">
            <a:xfrm>
              <a:off x="6042685" y="6072055"/>
              <a:ext cx="162462" cy="151631"/>
            </a:xfrm>
            <a:prstGeom prst="ellipse">
              <a:avLst/>
            </a:prstGeom>
            <a:solidFill>
              <a:srgbClr val="E2E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518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2000">
        <p:circle/>
      </p:transition>
    </mc:Choice>
    <mc:Fallback xmlns="">
      <p:transition spd="slow" advClick="0" advTm="2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-0.15143 -0.06482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78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等线</vt:lpstr>
      <vt:lpstr>等线 Light</vt:lpstr>
      <vt:lpstr>微软雅黑</vt:lpstr>
      <vt:lpstr>字魂58号-创中黑</vt:lpstr>
      <vt:lpstr>微軟正黑體</vt:lpstr>
      <vt:lpstr>新細明體</vt:lpstr>
      <vt:lpstr>Arial</vt:lpstr>
      <vt:lpstr>第一PPT，www.1ppt.com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2023-05-05T01:08:07Z</dcterms:created>
  <dcterms:modified xsi:type="dcterms:W3CDTF">2023-05-05T01:19:02Z</dcterms:modified>
</cp:coreProperties>
</file>