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4B6B87-D2B0-4BEE-9896-E0F6FFF11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624AF8B-79C8-4965-B8D1-3EBE423CB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6B21EE-F106-4DD3-8732-8FB7CEF1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6EA6B6-6B86-4BC0-B278-AB9E964B1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F1DC9E-1503-4C56-9EB8-E46652802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068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AB6CA7-4ED6-4C1A-8E84-CA811D05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8F2027D-0024-4511-8AD1-A73BB276A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B5E05EB-0859-4211-BF3D-44A863D67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068994-F665-4CBF-BD10-203E3B4D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BAE0BE-9168-4295-A4F0-251636EF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D67760E-B8A5-4571-BB98-438E7410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71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E861FE-5633-43B9-8901-BD4D0F846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4733623-E996-4D85-8894-B9E63C6A1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89F9EA-9A49-4441-9FFE-BD27C5A99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D5FAC6-F4B3-4CDD-9C91-635DE850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B15110-E8C1-44A7-8BDC-E7F40490B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864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2D61E4E-BD83-4C23-9056-6E5A03E13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1C24CD3-BE3D-4BD4-AA7D-1B6270E6D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766F10-D9A3-4A6E-AD02-7E9AECCF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ABC564-F73E-47BD-B7EE-22B63101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D19408-0E0B-437E-9214-C8F4FDF95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440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764949-BBDB-4D06-B96A-C100DD59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8C1333-528D-4CC9-9EA2-16BAE9FAC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258956-67DE-4A06-87C5-7554C8BAA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EF1B7D3-18D1-4AAB-8C36-FC17649A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9AFE82-2E08-4827-9A10-7CDCCE4B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802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696E6-1D81-43B6-8931-91DB762D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765A7E5-8F10-477F-BAA5-6DB67E7EC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154351-EBD4-4427-9CA4-95B41022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EE21E5-5AFF-4E4E-BE98-9B5A52374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A5CD0D-C9F6-45E6-A48B-DB0B72624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28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E5EF25-ED32-4C4C-9011-B7001518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7ABDDE-66AC-44CF-952A-28A7C3BA4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40A1D0E-68B9-44E4-82B4-1743C9E04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C9D3ED-E694-49B1-98C3-F40197FD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1653105-AA3A-48AB-85EF-E34D4613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F028A64-3CC4-4D80-AA93-286B90B5B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679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3831FF-6AAC-45A4-9E42-2A2EF39E0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341CCE-A6DA-4BDD-A655-E21F2F5DC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20F1AA8-CB57-4ED5-AFDB-3D7BA571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0F26A94-53AA-43F6-B65C-FF2735DAC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AFB7EF8-408B-4D53-844C-FF45BDA5E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3A966E-9A3D-439D-8BD8-8464B0B4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617950-5FD4-4E1C-B405-F66D9907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FACE79A-0912-4BB3-A198-66465DC5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623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3831FF-6AAC-45A4-9E42-2A2EF39E0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341CCE-A6DA-4BDD-A655-E21F2F5DC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20F1AA8-CB57-4ED5-AFDB-3D7BA571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0F26A94-53AA-43F6-B65C-FF2735DAC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AFB7EF8-408B-4D53-844C-FF45BDA5E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3A966E-9A3D-439D-8BD8-8464B0B4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617950-5FD4-4E1C-B405-F66D9907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FACE79A-0912-4BB3-A198-66465DC5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7605" y="6726240"/>
            <a:ext cx="180020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zh-CN" altLang="en-US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http://www.1ppt.com/moban/</a:t>
            </a:r>
            <a:r>
              <a:rPr lang="zh-CN" altLang="en-US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825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C1619A-2527-4DB8-8F90-6DD15A5EF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DEFC4AB-3F48-470C-9278-96B5493A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2EE28DF-B99E-4D07-9D5A-73B1821F9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67AFC41-E0C9-48C3-9B50-49FD028D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63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A9761BD-2EA6-4C42-B90A-3F00F4EB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B1A38C2-AB28-4F9F-93F3-1581A4B3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15C6589-0B68-4726-958E-F5CD9785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59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7949E3-F7CE-434D-9F82-0C49C328A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556F17-C1C4-4C58-B4ED-99074267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596C2F-689C-4DAD-833F-5A32B1006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A139D65-0DF1-48F8-BB18-5D97C9B2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BA18D5B-F9F1-45A6-8EB8-9EF8F045C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41126A-3DF4-4EB0-B93C-B0F949AB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508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9CBE8B8-5AFA-445A-8872-235D4B3D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74A5F0-7E54-415A-B273-39D340679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7D670A-481D-4647-8674-FA59EEA00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097F4-DBFA-4A34-A4E1-97C823F559E9}" type="datetimeFigureOut">
              <a:rPr lang="zh-CN" altLang="en-US" smtClean="0"/>
              <a:t>2023/2/17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BCC26C-C8FD-4E39-9442-D7B2C02924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2D82D7-1857-4967-B5B0-547D09424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37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文本框 33">
            <a:extLst>
              <a:ext uri="{FF2B5EF4-FFF2-40B4-BE49-F238E27FC236}">
                <a16:creationId xmlns:a16="http://schemas.microsoft.com/office/drawing/2014/main" id="{07E6DAA1-A398-4054-A570-042EDF66B421}"/>
              </a:ext>
            </a:extLst>
          </p:cNvPr>
          <p:cNvSpPr txBox="1"/>
          <p:nvPr/>
        </p:nvSpPr>
        <p:spPr>
          <a:xfrm>
            <a:off x="394447" y="354781"/>
            <a:ext cx="11385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112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學年度第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學期起學士班全面取消校級英文畢業門檻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A78CDBC5-3E6E-4A67-8449-8C2E6EBEC748}"/>
              </a:ext>
            </a:extLst>
          </p:cNvPr>
          <p:cNvSpPr txBox="1"/>
          <p:nvPr/>
        </p:nvSpPr>
        <p:spPr>
          <a:xfrm>
            <a:off x="394447" y="1375816"/>
            <a:ext cx="100513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本校自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112-1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起學士班全面取消校級英文畢業門檻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說明如下：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1.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111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學年度第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學期因校級英文畢業門檻審核未通過而需延  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畢之學生，次學期仍須註冊在學，開學兩週內繳交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選修「英文能力檢定」課程申請書（至註課組網頁下載）， 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開學第七週後領取證書。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112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學年度第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學期起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歷年成績單，不註記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「通過英文畢業門檻」，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惟之前學期已通過者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仍保留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新細明體" panose="02020500000000000000" pitchFamily="18" charset="-120"/>
                <a:cs typeface="+mn-cs"/>
              </a:rPr>
              <a:t>。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B91AD9D-D909-4A01-9429-4B1E0CA4FB1A}"/>
              </a:ext>
            </a:extLst>
          </p:cNvPr>
          <p:cNvSpPr/>
          <p:nvPr/>
        </p:nvSpPr>
        <p:spPr>
          <a:xfrm>
            <a:off x="6096000" y="6117300"/>
            <a:ext cx="65800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新細明體" panose="02020500000000000000" pitchFamily="18" charset="-120"/>
                <a:cs typeface="+mn-cs"/>
              </a:rPr>
              <a:t>資料來源https://aca.thu.edu.tw/web/news/detail.php?cid=2&amp;id=1035</a:t>
            </a:r>
          </a:p>
        </p:txBody>
      </p:sp>
    </p:spTree>
    <p:extLst>
      <p:ext uri="{BB962C8B-B14F-4D97-AF65-F5344CB8AC3E}">
        <p14:creationId xmlns:p14="http://schemas.microsoft.com/office/powerpoint/2010/main" val="108486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2000">
        <p:circle/>
      </p:transition>
    </mc:Choice>
    <mc:Fallback xmlns="">
      <p:transition spd="slow" advClick="0" advTm="2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寬螢幕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微软雅黑</vt:lpstr>
      <vt:lpstr>微軟正黑體</vt:lpstr>
      <vt:lpstr>新細明體</vt:lpstr>
      <vt:lpstr>Arial</vt:lpstr>
      <vt:lpstr>第一PPT，www.1ppt.com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2023-02-17T06:43:14Z</dcterms:created>
  <dcterms:modified xsi:type="dcterms:W3CDTF">2023-02-17T06:43:54Z</dcterms:modified>
</cp:coreProperties>
</file>