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5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920AE-8B62-4E66-8302-A13451B5A64E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4DEF2-EDE6-4D48-A83C-B5AD6DB245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622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188E57-AF26-4FA1-B576-B58FC88565B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4727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A74AE4-CB72-475E-AC92-6A0F3BB06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E9D4987-E479-4284-BE6D-8E0D162D5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3A952E-0F97-4071-90D8-0774CC216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48E684-304A-4F7C-BA40-5928D2A14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FF27E32-930A-422C-8356-ACD139B6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81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E8FC0D-55DB-47DF-B170-AB0919507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2A9D80D-75C1-4778-B516-2C4BFDC60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BB43A27-6B7B-4011-BC65-7A0572B4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E340EB8-2000-4395-B6D0-74FC65E61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C410B5E-554F-4F3A-95EB-26135F285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40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86D5155-EE8E-496A-9F36-B65E95E65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8279896-BE41-4871-9FCC-6EA1EBD55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CBCC5C-A45E-4B39-9A99-8FF3F8A91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ECEE4FD-1232-4A97-B23C-133BE9D3E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FF2016A-8DED-4D3E-ACD5-387AB7D44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352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1ABA3BE-18E6-4010-9492-4FBFC48D5492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rgbClr val="A0CB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7C3314B-EF1D-4293-876E-FCBFD460FA97}"/>
              </a:ext>
            </a:extLst>
          </p:cNvPr>
          <p:cNvSpPr/>
          <p:nvPr userDrawn="1"/>
        </p:nvSpPr>
        <p:spPr>
          <a:xfrm>
            <a:off x="0" y="0"/>
            <a:ext cx="12192000" cy="3429001"/>
          </a:xfrm>
          <a:prstGeom prst="rect">
            <a:avLst/>
          </a:prstGeom>
          <a:solidFill>
            <a:srgbClr val="FAD3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3C3015F2-B8FA-4BFE-8BFA-054E3A312611}"/>
              </a:ext>
            </a:extLst>
          </p:cNvPr>
          <p:cNvSpPr/>
          <p:nvPr userDrawn="1"/>
        </p:nvSpPr>
        <p:spPr>
          <a:xfrm>
            <a:off x="270113" y="191067"/>
            <a:ext cx="11721068" cy="6480628"/>
          </a:xfrm>
          <a:prstGeom prst="roundRect">
            <a:avLst>
              <a:gd name="adj" fmla="val 3785"/>
            </a:avLst>
          </a:prstGeom>
          <a:solidFill>
            <a:schemeClr val="bg1"/>
          </a:solidFill>
          <a:ln w="19304">
            <a:solidFill>
              <a:srgbClr val="727272"/>
            </a:solidFill>
          </a:ln>
          <a:effectLst>
            <a:outerShdw blurRad="1397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A1996CCC-4024-4AD3-950C-6384B5FBAA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5" t="28208" r="52504" b="33610"/>
          <a:stretch/>
        </p:blipFill>
        <p:spPr>
          <a:xfrm>
            <a:off x="-454808" y="596900"/>
            <a:ext cx="3405971" cy="55626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815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013444-2E54-4603-BABA-8D100C1B9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AEE538D-B3B8-41EC-B00F-D542DB7E7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3CE28BF-F024-4704-8300-37848C5FE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4871D9C-E773-486C-9390-23A981D76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FB4C5C-3F92-4EBE-908C-C437A244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07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BBAF4B-5ED0-44FA-AD03-EA9EE1056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13ECAFA-65F6-4C85-AC52-B99103D51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592CCA-4251-4AB7-AC04-59E81025C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57371CC-6604-4239-8602-DF32BD209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94A57B8-8535-43EA-A6B0-09BA3649C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481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EB1B44-9E66-4FE7-87C3-D44AE7803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12ABAE-5E36-41BA-931E-AE97017C14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D2CBF9A-1FB7-42A7-8670-E700092B0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B1F4500-0A65-4D76-9D01-0FA60B688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49AC7D3-45F3-4AC2-8F41-C41CAC9FD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DEC206F-0D68-4E8A-BF10-A52CE5527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72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608797-7121-4202-A245-24D83CA2E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511CF8D-3230-4B43-A6D0-CD3247ACB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7354E6B-BC1B-4517-8370-B247E2677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DFE8A5A-01E4-406E-B0D4-97B050204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7469C47-E0AE-45EF-80F8-0934670B0C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F29004A-C6C1-4739-ADFF-4D5E27F5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890AEDA-4E2D-4C67-AA80-0EFB78CDE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F0DF1AE-36A4-4F6D-A1C0-BCD01A7E1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5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650797-01F5-4F37-8EA1-7A93BCD2D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7581EB6-126A-4CC2-B3E7-FEF02903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65B57EE-BAFB-4071-8EE4-1662F262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388B751-4E27-4EE4-8234-AA4EFDD7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363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A85D410-8ACE-42C7-8BE3-1D5ADC6C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E6477BC-34A2-4E35-9832-11F18DAF1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39E1200-ED5E-4C66-9F89-81884BDC8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898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6F8056-54E2-462C-9216-590190D91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B85CCD3-E15B-49FC-8B0B-F3B62C84A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057B965-12E7-4CC3-835A-18FBFD6A0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627DD6A-E72F-407A-B85D-2C9E2F837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461780-360D-4F03-A3E7-EF31ECB04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EB34BDF-65A4-4DCA-9CD1-7ED0E1FB8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947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4A0E02-2973-458C-A1DE-83381F741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18396E1-E879-4FAA-BAFE-321BD122C5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590467B-8B62-4EB3-8062-CCB047B6A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F8091C6-D9D8-4788-9233-EB8D631CA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A9A05B4-C8F1-4887-8B6A-6F0CBDE09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1153358-6BEC-416A-BDE0-EA17FD900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290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1FC45AB-79F1-44AC-BB36-1231F6CB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09543D2-A210-46D1-B69E-209184CCE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BAE4E0-58AC-4AEE-86F7-62696FAEB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AC3DF-C5E2-43CD-937F-6F2E5E99AE13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435B3F6-4393-4825-B11F-0CC772B1C0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39DFB3C-17AF-474F-8357-70A7CE246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6B310-C2FC-43A7-A37C-4B1CB3BC36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817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3EF1E9ED-80AB-4909-8BA5-A43F4FCE2334}"/>
              </a:ext>
            </a:extLst>
          </p:cNvPr>
          <p:cNvSpPr txBox="1"/>
          <p:nvPr/>
        </p:nvSpPr>
        <p:spPr>
          <a:xfrm>
            <a:off x="1938345" y="526219"/>
            <a:ext cx="7544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111-1  </a:t>
            </a:r>
            <a:r>
              <a:rPr lang="zh-TW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研究生論文研究計劃暨論文初稿討論會</a:t>
            </a:r>
            <a:endParaRPr lang="zh-CN" altLang="en-US" sz="4800" dirty="0">
              <a:solidFill>
                <a:schemeClr val="tx1">
                  <a:lumMod val="85000"/>
                  <a:lumOff val="1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63C006F1-C17E-4B5D-A667-14B1AFD009FE}"/>
              </a:ext>
            </a:extLst>
          </p:cNvPr>
          <p:cNvCxnSpPr>
            <a:cxnSpLocks/>
          </p:cNvCxnSpPr>
          <p:nvPr/>
        </p:nvCxnSpPr>
        <p:spPr>
          <a:xfrm>
            <a:off x="9823451" y="790706"/>
            <a:ext cx="571498" cy="0"/>
          </a:xfrm>
          <a:prstGeom prst="line">
            <a:avLst/>
          </a:prstGeom>
          <a:ln w="19050" cap="rnd">
            <a:solidFill>
              <a:schemeClr val="bg1">
                <a:lumMod val="6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形 14">
            <a:extLst>
              <a:ext uri="{FF2B5EF4-FFF2-40B4-BE49-F238E27FC236}">
                <a16:creationId xmlns:a16="http://schemas.microsoft.com/office/drawing/2014/main" id="{D0B6809A-9193-440B-AB59-9B5857A764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79482" y="659560"/>
            <a:ext cx="266808" cy="266808"/>
          </a:xfrm>
          <a:prstGeom prst="rect">
            <a:avLst/>
          </a:prstGeom>
        </p:spPr>
      </p:pic>
      <p:pic>
        <p:nvPicPr>
          <p:cNvPr id="16" name="图形 15">
            <a:extLst>
              <a:ext uri="{FF2B5EF4-FFF2-40B4-BE49-F238E27FC236}">
                <a16:creationId xmlns:a16="http://schemas.microsoft.com/office/drawing/2014/main" id="{1508760C-4270-4AAF-AD1C-A51CD87667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82667" y="659560"/>
            <a:ext cx="266793" cy="266793"/>
          </a:xfrm>
          <a:prstGeom prst="rect">
            <a:avLst/>
          </a:prstGeom>
        </p:spPr>
      </p:pic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D59B9B17-AB83-41D0-BA0B-C09A6571714C}"/>
              </a:ext>
            </a:extLst>
          </p:cNvPr>
          <p:cNvCxnSpPr>
            <a:cxnSpLocks/>
          </p:cNvCxnSpPr>
          <p:nvPr/>
        </p:nvCxnSpPr>
        <p:spPr>
          <a:xfrm>
            <a:off x="1071580" y="790706"/>
            <a:ext cx="571498" cy="0"/>
          </a:xfrm>
          <a:prstGeom prst="line">
            <a:avLst/>
          </a:prstGeom>
          <a:ln w="19050" cap="rnd">
            <a:solidFill>
              <a:schemeClr val="bg1">
                <a:lumMod val="6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î$ļîḋé">
            <a:extLst>
              <a:ext uri="{FF2B5EF4-FFF2-40B4-BE49-F238E27FC236}">
                <a16:creationId xmlns:a16="http://schemas.microsoft.com/office/drawing/2014/main" id="{E3F7D148-1ECF-4611-8B89-72943EC2F9FC}"/>
              </a:ext>
            </a:extLst>
          </p:cNvPr>
          <p:cNvSpPr/>
          <p:nvPr/>
        </p:nvSpPr>
        <p:spPr bwMode="auto">
          <a:xfrm>
            <a:off x="1186928" y="4220730"/>
            <a:ext cx="1738313" cy="1736725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4" name="í$ḻïďé">
            <a:extLst>
              <a:ext uri="{FF2B5EF4-FFF2-40B4-BE49-F238E27FC236}">
                <a16:creationId xmlns:a16="http://schemas.microsoft.com/office/drawing/2014/main" id="{8BBDD922-86E2-4BC4-9D2A-CF595D94F367}"/>
              </a:ext>
            </a:extLst>
          </p:cNvPr>
          <p:cNvSpPr/>
          <p:nvPr/>
        </p:nvSpPr>
        <p:spPr bwMode="auto">
          <a:xfrm>
            <a:off x="853730" y="1315282"/>
            <a:ext cx="3675063" cy="3671888"/>
          </a:xfrm>
          <a:custGeom>
            <a:avLst/>
            <a:gdLst>
              <a:gd name="T0" fmla="*/ 1174 w 2348"/>
              <a:gd name="T1" fmla="*/ 2348 h 2349"/>
              <a:gd name="T2" fmla="*/ 0 w 2348"/>
              <a:gd name="T3" fmla="*/ 1174 h 2349"/>
              <a:gd name="T4" fmla="*/ 1174 w 2348"/>
              <a:gd name="T5" fmla="*/ 0 h 2349"/>
              <a:gd name="T6" fmla="*/ 2348 w 2348"/>
              <a:gd name="T7" fmla="*/ 1174 h 2349"/>
              <a:gd name="T8" fmla="*/ 2004 w 2348"/>
              <a:gd name="T9" fmla="*/ 2004 h 2349"/>
              <a:gd name="T10" fmla="*/ 1174 w 2348"/>
              <a:gd name="T11" fmla="*/ 2348 h 2349"/>
              <a:gd name="T12" fmla="*/ 1174 w 2348"/>
              <a:gd name="T13" fmla="*/ 9 h 2349"/>
              <a:gd name="T14" fmla="*/ 9 w 2348"/>
              <a:gd name="T15" fmla="*/ 1174 h 2349"/>
              <a:gd name="T16" fmla="*/ 1174 w 2348"/>
              <a:gd name="T17" fmla="*/ 2339 h 2349"/>
              <a:gd name="T18" fmla="*/ 2339 w 2348"/>
              <a:gd name="T19" fmla="*/ 1174 h 2349"/>
              <a:gd name="T20" fmla="*/ 1174 w 2348"/>
              <a:gd name="T21" fmla="*/ 9 h 2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48" h="2349">
                <a:moveTo>
                  <a:pt x="1174" y="2348"/>
                </a:moveTo>
                <a:cubicBezTo>
                  <a:pt x="525" y="2348"/>
                  <a:pt x="0" y="1823"/>
                  <a:pt x="0" y="1174"/>
                </a:cubicBezTo>
                <a:cubicBezTo>
                  <a:pt x="0" y="526"/>
                  <a:pt x="525" y="0"/>
                  <a:pt x="1174" y="0"/>
                </a:cubicBezTo>
                <a:cubicBezTo>
                  <a:pt x="1822" y="0"/>
                  <a:pt x="2348" y="526"/>
                  <a:pt x="2348" y="1174"/>
                </a:cubicBezTo>
                <a:cubicBezTo>
                  <a:pt x="2348" y="1486"/>
                  <a:pt x="2224" y="1784"/>
                  <a:pt x="2004" y="2004"/>
                </a:cubicBezTo>
                <a:cubicBezTo>
                  <a:pt x="1784" y="2225"/>
                  <a:pt x="1485" y="2349"/>
                  <a:pt x="1174" y="2348"/>
                </a:cubicBezTo>
                <a:close/>
                <a:moveTo>
                  <a:pt x="1174" y="9"/>
                </a:moveTo>
                <a:cubicBezTo>
                  <a:pt x="531" y="9"/>
                  <a:pt x="9" y="532"/>
                  <a:pt x="9" y="1174"/>
                </a:cubicBezTo>
                <a:cubicBezTo>
                  <a:pt x="9" y="1817"/>
                  <a:pt x="531" y="2339"/>
                  <a:pt x="1174" y="2339"/>
                </a:cubicBezTo>
                <a:cubicBezTo>
                  <a:pt x="1816" y="2339"/>
                  <a:pt x="2339" y="1817"/>
                  <a:pt x="2339" y="1174"/>
                </a:cubicBezTo>
                <a:cubicBezTo>
                  <a:pt x="2339" y="532"/>
                  <a:pt x="1816" y="9"/>
                  <a:pt x="1174" y="9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46C50400-D9F6-48AC-BA3B-06B35F9AEFE5}"/>
              </a:ext>
            </a:extLst>
          </p:cNvPr>
          <p:cNvGrpSpPr/>
          <p:nvPr/>
        </p:nvGrpSpPr>
        <p:grpSpPr>
          <a:xfrm>
            <a:off x="1727143" y="2024558"/>
            <a:ext cx="1916113" cy="2170113"/>
            <a:chOff x="2150541" y="2553855"/>
            <a:chExt cx="1916113" cy="2170113"/>
          </a:xfrm>
        </p:grpSpPr>
        <p:sp>
          <p:nvSpPr>
            <p:cNvPr id="19" name="ïśḷidê">
              <a:extLst>
                <a:ext uri="{FF2B5EF4-FFF2-40B4-BE49-F238E27FC236}">
                  <a16:creationId xmlns:a16="http://schemas.microsoft.com/office/drawing/2014/main" id="{1292B48C-9EF7-4433-9ADD-046DB018FFC3}"/>
                </a:ext>
              </a:extLst>
            </p:cNvPr>
            <p:cNvSpPr/>
            <p:nvPr/>
          </p:nvSpPr>
          <p:spPr bwMode="auto">
            <a:xfrm>
              <a:off x="2150541" y="2553855"/>
              <a:ext cx="1916113" cy="2170113"/>
            </a:xfrm>
            <a:custGeom>
              <a:avLst/>
              <a:gdLst>
                <a:gd name="T0" fmla="*/ 1207 w 1207"/>
                <a:gd name="T1" fmla="*/ 1050 h 1367"/>
                <a:gd name="T2" fmla="*/ 1206 w 1207"/>
                <a:gd name="T3" fmla="*/ 1050 h 1367"/>
                <a:gd name="T4" fmla="*/ 636 w 1207"/>
                <a:gd name="T5" fmla="*/ 1367 h 1367"/>
                <a:gd name="T6" fmla="*/ 11 w 1207"/>
                <a:gd name="T7" fmla="*/ 1054 h 1367"/>
                <a:gd name="T8" fmla="*/ 0 w 1207"/>
                <a:gd name="T9" fmla="*/ 1050 h 1367"/>
                <a:gd name="T10" fmla="*/ 33 w 1207"/>
                <a:gd name="T11" fmla="*/ 402 h 1367"/>
                <a:gd name="T12" fmla="*/ 597 w 1207"/>
                <a:gd name="T13" fmla="*/ 0 h 1367"/>
                <a:gd name="T14" fmla="*/ 604 w 1207"/>
                <a:gd name="T15" fmla="*/ 4 h 1367"/>
                <a:gd name="T16" fmla="*/ 1187 w 1207"/>
                <a:gd name="T17" fmla="*/ 369 h 1367"/>
                <a:gd name="T18" fmla="*/ 1207 w 1207"/>
                <a:gd name="T19" fmla="*/ 1050 h 1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07" h="1367">
                  <a:moveTo>
                    <a:pt x="1207" y="1050"/>
                  </a:moveTo>
                  <a:lnTo>
                    <a:pt x="1206" y="1050"/>
                  </a:lnTo>
                  <a:lnTo>
                    <a:pt x="636" y="1367"/>
                  </a:lnTo>
                  <a:lnTo>
                    <a:pt x="11" y="1054"/>
                  </a:lnTo>
                  <a:lnTo>
                    <a:pt x="0" y="1050"/>
                  </a:lnTo>
                  <a:lnTo>
                    <a:pt x="33" y="402"/>
                  </a:lnTo>
                  <a:lnTo>
                    <a:pt x="597" y="0"/>
                  </a:lnTo>
                  <a:lnTo>
                    <a:pt x="604" y="4"/>
                  </a:lnTo>
                  <a:lnTo>
                    <a:pt x="1187" y="369"/>
                  </a:lnTo>
                  <a:lnTo>
                    <a:pt x="1207" y="10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ísḻidê">
              <a:extLst>
                <a:ext uri="{FF2B5EF4-FFF2-40B4-BE49-F238E27FC236}">
                  <a16:creationId xmlns:a16="http://schemas.microsoft.com/office/drawing/2014/main" id="{C48E8A58-C8C1-4DEF-A274-25D0969C7743}"/>
                </a:ext>
              </a:extLst>
            </p:cNvPr>
            <p:cNvSpPr/>
            <p:nvPr/>
          </p:nvSpPr>
          <p:spPr bwMode="auto">
            <a:xfrm>
              <a:off x="2168003" y="3612718"/>
              <a:ext cx="1897063" cy="1111250"/>
            </a:xfrm>
            <a:custGeom>
              <a:avLst/>
              <a:gdLst>
                <a:gd name="T0" fmla="*/ 553 w 1195"/>
                <a:gd name="T1" fmla="*/ 0 h 700"/>
                <a:gd name="T2" fmla="*/ 0 w 1195"/>
                <a:gd name="T3" fmla="*/ 387 h 700"/>
                <a:gd name="T4" fmla="*/ 625 w 1195"/>
                <a:gd name="T5" fmla="*/ 700 h 700"/>
                <a:gd name="T6" fmla="*/ 1195 w 1195"/>
                <a:gd name="T7" fmla="*/ 383 h 700"/>
                <a:gd name="T8" fmla="*/ 553 w 1195"/>
                <a:gd name="T9" fmla="*/ 0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5" h="700">
                  <a:moveTo>
                    <a:pt x="553" y="0"/>
                  </a:moveTo>
                  <a:lnTo>
                    <a:pt x="0" y="387"/>
                  </a:lnTo>
                  <a:lnTo>
                    <a:pt x="625" y="700"/>
                  </a:lnTo>
                  <a:lnTo>
                    <a:pt x="1195" y="383"/>
                  </a:lnTo>
                  <a:lnTo>
                    <a:pt x="55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BB5EFE81-CD1C-40E1-B74D-5A647AD5BBB4}"/>
                </a:ext>
              </a:extLst>
            </p:cNvPr>
            <p:cNvGrpSpPr/>
            <p:nvPr/>
          </p:nvGrpSpPr>
          <p:grpSpPr>
            <a:xfrm>
              <a:off x="2150541" y="2553855"/>
              <a:ext cx="1916113" cy="2170113"/>
              <a:chOff x="2150541" y="2553855"/>
              <a:chExt cx="1916113" cy="2170113"/>
            </a:xfrm>
          </p:grpSpPr>
          <p:sp>
            <p:nvSpPr>
              <p:cNvPr id="17" name="ïSḷïdê">
                <a:extLst>
                  <a:ext uri="{FF2B5EF4-FFF2-40B4-BE49-F238E27FC236}">
                    <a16:creationId xmlns:a16="http://schemas.microsoft.com/office/drawing/2014/main" id="{1835D353-1642-44A0-9A5A-10918AEC8DAD}"/>
                  </a:ext>
                </a:extLst>
              </p:cNvPr>
              <p:cNvSpPr/>
              <p:nvPr/>
            </p:nvSpPr>
            <p:spPr bwMode="auto">
              <a:xfrm>
                <a:off x="2150541" y="2553855"/>
                <a:ext cx="1916113" cy="2170113"/>
              </a:xfrm>
              <a:custGeom>
                <a:avLst/>
                <a:gdLst>
                  <a:gd name="T0" fmla="*/ 1207 w 1207"/>
                  <a:gd name="T1" fmla="*/ 1050 h 1367"/>
                  <a:gd name="T2" fmla="*/ 1206 w 1207"/>
                  <a:gd name="T3" fmla="*/ 1050 h 1367"/>
                  <a:gd name="T4" fmla="*/ 636 w 1207"/>
                  <a:gd name="T5" fmla="*/ 1367 h 1367"/>
                  <a:gd name="T6" fmla="*/ 11 w 1207"/>
                  <a:gd name="T7" fmla="*/ 1054 h 1367"/>
                  <a:gd name="T8" fmla="*/ 0 w 1207"/>
                  <a:gd name="T9" fmla="*/ 1050 h 1367"/>
                  <a:gd name="T10" fmla="*/ 33 w 1207"/>
                  <a:gd name="T11" fmla="*/ 402 h 1367"/>
                  <a:gd name="T12" fmla="*/ 597 w 1207"/>
                  <a:gd name="T13" fmla="*/ 0 h 1367"/>
                  <a:gd name="T14" fmla="*/ 604 w 1207"/>
                  <a:gd name="T15" fmla="*/ 4 h 1367"/>
                  <a:gd name="T16" fmla="*/ 1187 w 1207"/>
                  <a:gd name="T17" fmla="*/ 369 h 1367"/>
                  <a:gd name="T18" fmla="*/ 1207 w 1207"/>
                  <a:gd name="T19" fmla="*/ 1050 h 1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07" h="1367">
                    <a:moveTo>
                      <a:pt x="1207" y="1050"/>
                    </a:moveTo>
                    <a:lnTo>
                      <a:pt x="1206" y="1050"/>
                    </a:lnTo>
                    <a:lnTo>
                      <a:pt x="636" y="1367"/>
                    </a:lnTo>
                    <a:lnTo>
                      <a:pt x="11" y="1054"/>
                    </a:lnTo>
                    <a:lnTo>
                      <a:pt x="0" y="1050"/>
                    </a:lnTo>
                    <a:lnTo>
                      <a:pt x="33" y="402"/>
                    </a:lnTo>
                    <a:lnTo>
                      <a:pt x="597" y="0"/>
                    </a:lnTo>
                    <a:lnTo>
                      <a:pt x="604" y="4"/>
                    </a:lnTo>
                    <a:lnTo>
                      <a:pt x="1187" y="369"/>
                    </a:lnTo>
                    <a:lnTo>
                      <a:pt x="1207" y="105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0" name="i$líḋè">
                <a:extLst>
                  <a:ext uri="{FF2B5EF4-FFF2-40B4-BE49-F238E27FC236}">
                    <a16:creationId xmlns:a16="http://schemas.microsoft.com/office/drawing/2014/main" id="{04EE77FC-015C-4984-A842-16FB0EDE9E17}"/>
                  </a:ext>
                </a:extLst>
              </p:cNvPr>
              <p:cNvSpPr/>
              <p:nvPr/>
            </p:nvSpPr>
            <p:spPr bwMode="auto">
              <a:xfrm>
                <a:off x="2168003" y="3612718"/>
                <a:ext cx="1897063" cy="1111250"/>
              </a:xfrm>
              <a:custGeom>
                <a:avLst/>
                <a:gdLst>
                  <a:gd name="T0" fmla="*/ 553 w 1195"/>
                  <a:gd name="T1" fmla="*/ 0 h 700"/>
                  <a:gd name="T2" fmla="*/ 0 w 1195"/>
                  <a:gd name="T3" fmla="*/ 387 h 700"/>
                  <a:gd name="T4" fmla="*/ 625 w 1195"/>
                  <a:gd name="T5" fmla="*/ 700 h 700"/>
                  <a:gd name="T6" fmla="*/ 1195 w 1195"/>
                  <a:gd name="T7" fmla="*/ 383 h 700"/>
                  <a:gd name="T8" fmla="*/ 553 w 1195"/>
                  <a:gd name="T9" fmla="*/ 0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95" h="700">
                    <a:moveTo>
                      <a:pt x="553" y="0"/>
                    </a:moveTo>
                    <a:lnTo>
                      <a:pt x="0" y="387"/>
                    </a:lnTo>
                    <a:lnTo>
                      <a:pt x="625" y="700"/>
                    </a:lnTo>
                    <a:lnTo>
                      <a:pt x="1195" y="383"/>
                    </a:lnTo>
                    <a:lnTo>
                      <a:pt x="553" y="0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2" name="îŝḷiḋé">
                <a:extLst>
                  <a:ext uri="{FF2B5EF4-FFF2-40B4-BE49-F238E27FC236}">
                    <a16:creationId xmlns:a16="http://schemas.microsoft.com/office/drawing/2014/main" id="{5AF18FFB-9D4C-473C-9A23-DE518801AC71}"/>
                  </a:ext>
                </a:extLst>
              </p:cNvPr>
              <p:cNvSpPr/>
              <p:nvPr/>
            </p:nvSpPr>
            <p:spPr bwMode="auto">
              <a:xfrm>
                <a:off x="3045891" y="2560205"/>
                <a:ext cx="1020763" cy="1660525"/>
              </a:xfrm>
              <a:custGeom>
                <a:avLst/>
                <a:gdLst>
                  <a:gd name="T0" fmla="*/ 40 w 643"/>
                  <a:gd name="T1" fmla="*/ 0 h 1046"/>
                  <a:gd name="T2" fmla="*/ 0 w 643"/>
                  <a:gd name="T3" fmla="*/ 663 h 1046"/>
                  <a:gd name="T4" fmla="*/ 643 w 643"/>
                  <a:gd name="T5" fmla="*/ 1046 h 1046"/>
                  <a:gd name="T6" fmla="*/ 623 w 643"/>
                  <a:gd name="T7" fmla="*/ 365 h 1046"/>
                  <a:gd name="T8" fmla="*/ 40 w 643"/>
                  <a:gd name="T9" fmla="*/ 0 h 10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3" h="1046">
                    <a:moveTo>
                      <a:pt x="40" y="0"/>
                    </a:moveTo>
                    <a:lnTo>
                      <a:pt x="0" y="663"/>
                    </a:lnTo>
                    <a:lnTo>
                      <a:pt x="643" y="1046"/>
                    </a:lnTo>
                    <a:lnTo>
                      <a:pt x="623" y="365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23" name="iṩľíḑè">
              <a:extLst>
                <a:ext uri="{FF2B5EF4-FFF2-40B4-BE49-F238E27FC236}">
                  <a16:creationId xmlns:a16="http://schemas.microsoft.com/office/drawing/2014/main" id="{203E237B-9A9B-4917-840D-28ABB29FBAE0}"/>
                </a:ext>
              </a:extLst>
            </p:cNvPr>
            <p:cNvSpPr/>
            <p:nvPr/>
          </p:nvSpPr>
          <p:spPr bwMode="auto">
            <a:xfrm>
              <a:off x="3045891" y="2560205"/>
              <a:ext cx="1020763" cy="1660525"/>
            </a:xfrm>
            <a:custGeom>
              <a:avLst/>
              <a:gdLst>
                <a:gd name="T0" fmla="*/ 40 w 643"/>
                <a:gd name="T1" fmla="*/ 0 h 1046"/>
                <a:gd name="T2" fmla="*/ 0 w 643"/>
                <a:gd name="T3" fmla="*/ 663 h 1046"/>
                <a:gd name="T4" fmla="*/ 643 w 643"/>
                <a:gd name="T5" fmla="*/ 1046 h 1046"/>
                <a:gd name="T6" fmla="*/ 623 w 643"/>
                <a:gd name="T7" fmla="*/ 365 h 1046"/>
                <a:gd name="T8" fmla="*/ 40 w 643"/>
                <a:gd name="T9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3" h="1046">
                  <a:moveTo>
                    <a:pt x="40" y="0"/>
                  </a:moveTo>
                  <a:lnTo>
                    <a:pt x="0" y="663"/>
                  </a:lnTo>
                  <a:lnTo>
                    <a:pt x="643" y="1046"/>
                  </a:lnTo>
                  <a:lnTo>
                    <a:pt x="623" y="365"/>
                  </a:lnTo>
                  <a:lnTo>
                    <a:pt x="4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íşḻiḍè">
              <a:extLst>
                <a:ext uri="{FF2B5EF4-FFF2-40B4-BE49-F238E27FC236}">
                  <a16:creationId xmlns:a16="http://schemas.microsoft.com/office/drawing/2014/main" id="{E34B2AD1-6952-47EE-9046-1D224F39E0B1}"/>
                </a:ext>
              </a:extLst>
            </p:cNvPr>
            <p:cNvSpPr/>
            <p:nvPr/>
          </p:nvSpPr>
          <p:spPr bwMode="auto">
            <a:xfrm>
              <a:off x="2183878" y="2863418"/>
              <a:ext cx="1862138" cy="644525"/>
            </a:xfrm>
            <a:custGeom>
              <a:avLst/>
              <a:gdLst>
                <a:gd name="T0" fmla="*/ 4 w 1173"/>
                <a:gd name="T1" fmla="*/ 406 h 406"/>
                <a:gd name="T2" fmla="*/ 0 w 1173"/>
                <a:gd name="T3" fmla="*/ 402 h 406"/>
                <a:gd name="T4" fmla="*/ 571 w 1173"/>
                <a:gd name="T5" fmla="*/ 0 h 406"/>
                <a:gd name="T6" fmla="*/ 1173 w 1173"/>
                <a:gd name="T7" fmla="*/ 377 h 406"/>
                <a:gd name="T8" fmla="*/ 1170 w 1173"/>
                <a:gd name="T9" fmla="*/ 382 h 406"/>
                <a:gd name="T10" fmla="*/ 571 w 1173"/>
                <a:gd name="T11" fmla="*/ 7 h 406"/>
                <a:gd name="T12" fmla="*/ 4 w 1173"/>
                <a:gd name="T13" fmla="*/ 406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73" h="406">
                  <a:moveTo>
                    <a:pt x="4" y="406"/>
                  </a:moveTo>
                  <a:lnTo>
                    <a:pt x="0" y="402"/>
                  </a:lnTo>
                  <a:lnTo>
                    <a:pt x="571" y="0"/>
                  </a:lnTo>
                  <a:lnTo>
                    <a:pt x="1173" y="377"/>
                  </a:lnTo>
                  <a:lnTo>
                    <a:pt x="1170" y="382"/>
                  </a:lnTo>
                  <a:lnTo>
                    <a:pt x="571" y="7"/>
                  </a:lnTo>
                  <a:lnTo>
                    <a:pt x="4" y="406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ïṣ1îḑê">
              <a:extLst>
                <a:ext uri="{FF2B5EF4-FFF2-40B4-BE49-F238E27FC236}">
                  <a16:creationId xmlns:a16="http://schemas.microsoft.com/office/drawing/2014/main" id="{D08962E3-B350-4FE8-85DD-A0EF9E4E3D09}"/>
                </a:ext>
              </a:extLst>
            </p:cNvPr>
            <p:cNvSpPr/>
            <p:nvPr/>
          </p:nvSpPr>
          <p:spPr bwMode="auto">
            <a:xfrm>
              <a:off x="2166416" y="3239655"/>
              <a:ext cx="1881188" cy="617538"/>
            </a:xfrm>
            <a:custGeom>
              <a:avLst/>
              <a:gdLst>
                <a:gd name="T0" fmla="*/ 3 w 1185"/>
                <a:gd name="T1" fmla="*/ 389 h 389"/>
                <a:gd name="T2" fmla="*/ 0 w 1185"/>
                <a:gd name="T3" fmla="*/ 385 h 389"/>
                <a:gd name="T4" fmla="*/ 568 w 1185"/>
                <a:gd name="T5" fmla="*/ 0 h 389"/>
                <a:gd name="T6" fmla="*/ 570 w 1185"/>
                <a:gd name="T7" fmla="*/ 1 h 389"/>
                <a:gd name="T8" fmla="*/ 1185 w 1185"/>
                <a:gd name="T9" fmla="*/ 350 h 389"/>
                <a:gd name="T10" fmla="*/ 1182 w 1185"/>
                <a:gd name="T11" fmla="*/ 354 h 389"/>
                <a:gd name="T12" fmla="*/ 568 w 1185"/>
                <a:gd name="T13" fmla="*/ 7 h 389"/>
                <a:gd name="T14" fmla="*/ 3 w 1185"/>
                <a:gd name="T15" fmla="*/ 389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85" h="389">
                  <a:moveTo>
                    <a:pt x="3" y="389"/>
                  </a:moveTo>
                  <a:lnTo>
                    <a:pt x="0" y="385"/>
                  </a:lnTo>
                  <a:lnTo>
                    <a:pt x="568" y="0"/>
                  </a:lnTo>
                  <a:lnTo>
                    <a:pt x="570" y="1"/>
                  </a:lnTo>
                  <a:lnTo>
                    <a:pt x="1185" y="350"/>
                  </a:lnTo>
                  <a:lnTo>
                    <a:pt x="1182" y="354"/>
                  </a:lnTo>
                  <a:lnTo>
                    <a:pt x="568" y="7"/>
                  </a:lnTo>
                  <a:lnTo>
                    <a:pt x="3" y="389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í$ḻîḋê">
              <a:extLst>
                <a:ext uri="{FF2B5EF4-FFF2-40B4-BE49-F238E27FC236}">
                  <a16:creationId xmlns:a16="http://schemas.microsoft.com/office/drawing/2014/main" id="{DF61CD71-7D74-46B7-8EDB-C71EFE8EFEEA}"/>
                </a:ext>
              </a:extLst>
            </p:cNvPr>
            <p:cNvSpPr/>
            <p:nvPr/>
          </p:nvSpPr>
          <p:spPr bwMode="auto">
            <a:xfrm>
              <a:off x="2510903" y="2757055"/>
              <a:ext cx="917575" cy="1647825"/>
            </a:xfrm>
            <a:custGeom>
              <a:avLst/>
              <a:gdLst>
                <a:gd name="T0" fmla="*/ 3 w 578"/>
                <a:gd name="T1" fmla="*/ 1038 h 1038"/>
                <a:gd name="T2" fmla="*/ 0 w 578"/>
                <a:gd name="T3" fmla="*/ 1033 h 1038"/>
                <a:gd name="T4" fmla="*/ 572 w 578"/>
                <a:gd name="T5" fmla="*/ 679 h 1038"/>
                <a:gd name="T6" fmla="*/ 572 w 578"/>
                <a:gd name="T7" fmla="*/ 0 h 1038"/>
                <a:gd name="T8" fmla="*/ 578 w 578"/>
                <a:gd name="T9" fmla="*/ 0 h 1038"/>
                <a:gd name="T10" fmla="*/ 578 w 578"/>
                <a:gd name="T11" fmla="*/ 682 h 1038"/>
                <a:gd name="T12" fmla="*/ 3 w 578"/>
                <a:gd name="T13" fmla="*/ 1038 h 10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8" h="1038">
                  <a:moveTo>
                    <a:pt x="3" y="1038"/>
                  </a:moveTo>
                  <a:lnTo>
                    <a:pt x="0" y="1033"/>
                  </a:lnTo>
                  <a:lnTo>
                    <a:pt x="572" y="679"/>
                  </a:lnTo>
                  <a:lnTo>
                    <a:pt x="572" y="0"/>
                  </a:lnTo>
                  <a:lnTo>
                    <a:pt x="578" y="0"/>
                  </a:lnTo>
                  <a:lnTo>
                    <a:pt x="578" y="682"/>
                  </a:lnTo>
                  <a:lnTo>
                    <a:pt x="3" y="1038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îṧḻîḍè">
              <a:extLst>
                <a:ext uri="{FF2B5EF4-FFF2-40B4-BE49-F238E27FC236}">
                  <a16:creationId xmlns:a16="http://schemas.microsoft.com/office/drawing/2014/main" id="{BEBB7523-CF93-483E-88D7-8F96C90941BC}"/>
                </a:ext>
              </a:extLst>
            </p:cNvPr>
            <p:cNvSpPr/>
            <p:nvPr/>
          </p:nvSpPr>
          <p:spPr bwMode="auto">
            <a:xfrm>
              <a:off x="2868091" y="2958668"/>
              <a:ext cx="882650" cy="1624013"/>
            </a:xfrm>
            <a:custGeom>
              <a:avLst/>
              <a:gdLst>
                <a:gd name="T0" fmla="*/ 3 w 556"/>
                <a:gd name="T1" fmla="*/ 1023 h 1023"/>
                <a:gd name="T2" fmla="*/ 0 w 556"/>
                <a:gd name="T3" fmla="*/ 1018 h 1023"/>
                <a:gd name="T4" fmla="*/ 551 w 556"/>
                <a:gd name="T5" fmla="*/ 673 h 1023"/>
                <a:gd name="T6" fmla="*/ 551 w 556"/>
                <a:gd name="T7" fmla="*/ 0 h 1023"/>
                <a:gd name="T8" fmla="*/ 556 w 556"/>
                <a:gd name="T9" fmla="*/ 0 h 1023"/>
                <a:gd name="T10" fmla="*/ 556 w 556"/>
                <a:gd name="T11" fmla="*/ 676 h 1023"/>
                <a:gd name="T12" fmla="*/ 3 w 556"/>
                <a:gd name="T13" fmla="*/ 1023 h 1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6" h="1023">
                  <a:moveTo>
                    <a:pt x="3" y="1023"/>
                  </a:moveTo>
                  <a:lnTo>
                    <a:pt x="0" y="1018"/>
                  </a:lnTo>
                  <a:lnTo>
                    <a:pt x="551" y="673"/>
                  </a:lnTo>
                  <a:lnTo>
                    <a:pt x="551" y="0"/>
                  </a:lnTo>
                  <a:lnTo>
                    <a:pt x="556" y="0"/>
                  </a:lnTo>
                  <a:lnTo>
                    <a:pt x="556" y="676"/>
                  </a:lnTo>
                  <a:lnTo>
                    <a:pt x="3" y="1023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iṧ1iďé">
              <a:extLst>
                <a:ext uri="{FF2B5EF4-FFF2-40B4-BE49-F238E27FC236}">
                  <a16:creationId xmlns:a16="http://schemas.microsoft.com/office/drawing/2014/main" id="{8FCB8EE4-2D93-4D7B-AE6B-236BA9D3E8D5}"/>
                </a:ext>
              </a:extLst>
            </p:cNvPr>
            <p:cNvSpPr/>
            <p:nvPr/>
          </p:nvSpPr>
          <p:spPr bwMode="auto">
            <a:xfrm>
              <a:off x="2722041" y="2780868"/>
              <a:ext cx="1020763" cy="1624013"/>
            </a:xfrm>
            <a:custGeom>
              <a:avLst/>
              <a:gdLst>
                <a:gd name="T0" fmla="*/ 640 w 643"/>
                <a:gd name="T1" fmla="*/ 1023 h 1023"/>
                <a:gd name="T2" fmla="*/ 0 w 643"/>
                <a:gd name="T3" fmla="*/ 667 h 1023"/>
                <a:gd name="T4" fmla="*/ 0 w 643"/>
                <a:gd name="T5" fmla="*/ 665 h 1023"/>
                <a:gd name="T6" fmla="*/ 34 w 643"/>
                <a:gd name="T7" fmla="*/ 0 h 1023"/>
                <a:gd name="T8" fmla="*/ 40 w 643"/>
                <a:gd name="T9" fmla="*/ 0 h 1023"/>
                <a:gd name="T10" fmla="*/ 5 w 643"/>
                <a:gd name="T11" fmla="*/ 664 h 1023"/>
                <a:gd name="T12" fmla="*/ 643 w 643"/>
                <a:gd name="T13" fmla="*/ 1018 h 1023"/>
                <a:gd name="T14" fmla="*/ 640 w 643"/>
                <a:gd name="T15" fmla="*/ 1023 h 1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3" h="1023">
                  <a:moveTo>
                    <a:pt x="640" y="1023"/>
                  </a:moveTo>
                  <a:lnTo>
                    <a:pt x="0" y="667"/>
                  </a:lnTo>
                  <a:lnTo>
                    <a:pt x="0" y="665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5" y="664"/>
                  </a:lnTo>
                  <a:lnTo>
                    <a:pt x="643" y="1018"/>
                  </a:lnTo>
                  <a:lnTo>
                    <a:pt x="640" y="1023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îşļïḓè">
              <a:extLst>
                <a:ext uri="{FF2B5EF4-FFF2-40B4-BE49-F238E27FC236}">
                  <a16:creationId xmlns:a16="http://schemas.microsoft.com/office/drawing/2014/main" id="{395AC9AA-B74A-48F2-A164-A5C00FCE1C58}"/>
                </a:ext>
              </a:extLst>
            </p:cNvPr>
            <p:cNvSpPr/>
            <p:nvPr/>
          </p:nvSpPr>
          <p:spPr bwMode="auto">
            <a:xfrm>
              <a:off x="2414066" y="2995180"/>
              <a:ext cx="1009650" cy="1587500"/>
            </a:xfrm>
            <a:custGeom>
              <a:avLst/>
              <a:gdLst>
                <a:gd name="T0" fmla="*/ 633 w 636"/>
                <a:gd name="T1" fmla="*/ 1000 h 1000"/>
                <a:gd name="T2" fmla="*/ 0 w 636"/>
                <a:gd name="T3" fmla="*/ 668 h 1000"/>
                <a:gd name="T4" fmla="*/ 0 w 636"/>
                <a:gd name="T5" fmla="*/ 666 h 1000"/>
                <a:gd name="T6" fmla="*/ 37 w 636"/>
                <a:gd name="T7" fmla="*/ 0 h 1000"/>
                <a:gd name="T8" fmla="*/ 42 w 636"/>
                <a:gd name="T9" fmla="*/ 0 h 1000"/>
                <a:gd name="T10" fmla="*/ 5 w 636"/>
                <a:gd name="T11" fmla="*/ 665 h 1000"/>
                <a:gd name="T12" fmla="*/ 636 w 636"/>
                <a:gd name="T13" fmla="*/ 995 h 1000"/>
                <a:gd name="T14" fmla="*/ 633 w 636"/>
                <a:gd name="T15" fmla="*/ 1000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36" h="1000">
                  <a:moveTo>
                    <a:pt x="633" y="1000"/>
                  </a:moveTo>
                  <a:lnTo>
                    <a:pt x="0" y="668"/>
                  </a:lnTo>
                  <a:lnTo>
                    <a:pt x="0" y="666"/>
                  </a:lnTo>
                  <a:lnTo>
                    <a:pt x="37" y="0"/>
                  </a:lnTo>
                  <a:lnTo>
                    <a:pt x="42" y="0"/>
                  </a:lnTo>
                  <a:lnTo>
                    <a:pt x="5" y="665"/>
                  </a:lnTo>
                  <a:lnTo>
                    <a:pt x="636" y="995"/>
                  </a:lnTo>
                  <a:lnTo>
                    <a:pt x="633" y="100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30" name="íśḷîḍé">
            <a:extLst>
              <a:ext uri="{FF2B5EF4-FFF2-40B4-BE49-F238E27FC236}">
                <a16:creationId xmlns:a16="http://schemas.microsoft.com/office/drawing/2014/main" id="{54995E89-8950-43AC-BCBE-15EF6B0F7ABE}"/>
              </a:ext>
            </a:extLst>
          </p:cNvPr>
          <p:cNvSpPr/>
          <p:nvPr/>
        </p:nvSpPr>
        <p:spPr bwMode="auto">
          <a:xfrm>
            <a:off x="3887266" y="1852180"/>
            <a:ext cx="701675" cy="700088"/>
          </a:xfrm>
          <a:prstGeom prst="ellipse">
            <a:avLst/>
          </a:prstGeom>
          <a:solidFill>
            <a:srgbClr val="60A8AF"/>
          </a:solidFill>
          <a:ln>
            <a:noFill/>
          </a:ln>
        </p:spPr>
        <p:txBody>
          <a:bodyPr anchor="ctr"/>
          <a:lstStyle/>
          <a:p>
            <a:pPr algn="ctr"/>
            <a:r>
              <a:rPr lang="en-US" altLang="zh-CN" sz="2000" b="1" dirty="0">
                <a:solidFill>
                  <a:schemeClr val="bg1"/>
                </a:solidFill>
              </a:rPr>
              <a:t>01</a:t>
            </a:r>
            <a:endParaRPr sz="2000" b="1" dirty="0">
              <a:solidFill>
                <a:schemeClr val="bg1"/>
              </a:solidFill>
            </a:endParaRPr>
          </a:p>
        </p:txBody>
      </p:sp>
      <p:sp>
        <p:nvSpPr>
          <p:cNvPr id="51" name="íśḷîḍé">
            <a:extLst>
              <a:ext uri="{FF2B5EF4-FFF2-40B4-BE49-F238E27FC236}">
                <a16:creationId xmlns:a16="http://schemas.microsoft.com/office/drawing/2014/main" id="{19301CF0-709D-47AA-A4A0-8F61B9148314}"/>
              </a:ext>
            </a:extLst>
          </p:cNvPr>
          <p:cNvSpPr/>
          <p:nvPr/>
        </p:nvSpPr>
        <p:spPr bwMode="auto">
          <a:xfrm>
            <a:off x="4078231" y="3099011"/>
            <a:ext cx="701675" cy="718376"/>
          </a:xfrm>
          <a:prstGeom prst="ellipse">
            <a:avLst/>
          </a:prstGeom>
          <a:solidFill>
            <a:srgbClr val="FFC73E"/>
          </a:solidFill>
          <a:ln>
            <a:noFill/>
          </a:ln>
        </p:spPr>
        <p:txBody>
          <a:bodyPr anchor="ctr"/>
          <a:lstStyle/>
          <a:p>
            <a:pPr algn="ctr"/>
            <a:r>
              <a:rPr lang="en-US" altLang="zh-CN" sz="2000" b="1" dirty="0">
                <a:solidFill>
                  <a:schemeClr val="bg1"/>
                </a:solidFill>
              </a:rPr>
              <a:t>02</a:t>
            </a:r>
            <a:endParaRPr sz="2000" b="1" dirty="0">
              <a:solidFill>
                <a:schemeClr val="bg1"/>
              </a:solidFill>
            </a:endParaRPr>
          </a:p>
        </p:txBody>
      </p:sp>
      <p:sp>
        <p:nvSpPr>
          <p:cNvPr id="52" name="íśḷîḍé">
            <a:extLst>
              <a:ext uri="{FF2B5EF4-FFF2-40B4-BE49-F238E27FC236}">
                <a16:creationId xmlns:a16="http://schemas.microsoft.com/office/drawing/2014/main" id="{4E7C7AE2-8718-44F7-A6D6-4C315AF897EA}"/>
              </a:ext>
            </a:extLst>
          </p:cNvPr>
          <p:cNvSpPr/>
          <p:nvPr/>
        </p:nvSpPr>
        <p:spPr bwMode="auto">
          <a:xfrm>
            <a:off x="3591759" y="4233541"/>
            <a:ext cx="701675" cy="700088"/>
          </a:xfrm>
          <a:prstGeom prst="ellipse">
            <a:avLst/>
          </a:prstGeom>
          <a:solidFill>
            <a:srgbClr val="FF626C"/>
          </a:solidFill>
          <a:ln>
            <a:noFill/>
          </a:ln>
        </p:spPr>
        <p:txBody>
          <a:bodyPr anchor="ctr"/>
          <a:lstStyle/>
          <a:p>
            <a:pPr algn="ctr"/>
            <a:r>
              <a:rPr lang="en-US" altLang="zh-CN" sz="2000" b="1" dirty="0">
                <a:solidFill>
                  <a:schemeClr val="bg1"/>
                </a:solidFill>
              </a:rPr>
              <a:t>03</a:t>
            </a:r>
            <a:endParaRPr sz="2000" b="1" dirty="0">
              <a:solidFill>
                <a:schemeClr val="bg1"/>
              </a:solidFill>
            </a:endParaRPr>
          </a:p>
        </p:txBody>
      </p:sp>
      <p:sp>
        <p:nvSpPr>
          <p:cNvPr id="63" name="Rectangle 60">
            <a:extLst>
              <a:ext uri="{FF2B5EF4-FFF2-40B4-BE49-F238E27FC236}">
                <a16:creationId xmlns:a16="http://schemas.microsoft.com/office/drawing/2014/main" id="{E494E39D-57B2-4DE6-8A8C-F4DD08BC2B52}"/>
              </a:ext>
            </a:extLst>
          </p:cNvPr>
          <p:cNvSpPr/>
          <p:nvPr/>
        </p:nvSpPr>
        <p:spPr>
          <a:xfrm>
            <a:off x="963670" y="4938056"/>
            <a:ext cx="102650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備註：</a:t>
            </a:r>
          </a:p>
          <a:p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zh-TW" sz="14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本系碩士班研究生在學年級一律參加，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歡迎大學部三、四年級參加。</a:t>
            </a:r>
          </a:p>
          <a:p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二、議程規則，主持人宣佈會議開始，宣讀場次、報告人、題目、評論人及評論教授。</a:t>
            </a:r>
          </a:p>
          <a:p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1.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每場次依序由報告人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、評論人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、評論教授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；各篇報告後綜合討論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及報告人回答問題</a:t>
            </a:r>
            <a:r>
              <a:rPr lang="en-US" altLang="zh-TW" sz="14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5-10</a:t>
            </a:r>
            <a:r>
              <a:rPr lang="zh-TW" altLang="zh-TW" sz="14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由主持人控制時間。</a:t>
            </a:r>
            <a:r>
              <a:rPr lang="zh-TW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每一場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60</a:t>
            </a:r>
            <a:r>
              <a:rPr lang="zh-TW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分。</a:t>
            </a:r>
            <a:endParaRPr lang="zh-TW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2.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發言時間到前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分鐘，司鈴按一次鈴聲，時間到按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次鈴聲。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9514E76E-EF25-47EA-8F5E-C30BB2951B78}"/>
              </a:ext>
            </a:extLst>
          </p:cNvPr>
          <p:cNvCxnSpPr/>
          <p:nvPr/>
        </p:nvCxnSpPr>
        <p:spPr>
          <a:xfrm>
            <a:off x="5702300" y="2863418"/>
            <a:ext cx="44069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>
            <a:extLst>
              <a:ext uri="{FF2B5EF4-FFF2-40B4-BE49-F238E27FC236}">
                <a16:creationId xmlns:a16="http://schemas.microsoft.com/office/drawing/2014/main" id="{699EA7B6-CEE6-4D36-A799-2D83AE2E4813}"/>
              </a:ext>
            </a:extLst>
          </p:cNvPr>
          <p:cNvCxnSpPr/>
          <p:nvPr/>
        </p:nvCxnSpPr>
        <p:spPr>
          <a:xfrm>
            <a:off x="5702300" y="4220730"/>
            <a:ext cx="44069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弧形 3">
            <a:extLst>
              <a:ext uri="{FF2B5EF4-FFF2-40B4-BE49-F238E27FC236}">
                <a16:creationId xmlns:a16="http://schemas.microsoft.com/office/drawing/2014/main" id="{7C6C5170-8C9F-4DBB-A20B-0D8C8A340DB6}"/>
              </a:ext>
            </a:extLst>
          </p:cNvPr>
          <p:cNvSpPr/>
          <p:nvPr/>
        </p:nvSpPr>
        <p:spPr>
          <a:xfrm>
            <a:off x="4281321" y="1789675"/>
            <a:ext cx="432678" cy="469766"/>
          </a:xfrm>
          <a:prstGeom prst="arc">
            <a:avLst>
              <a:gd name="adj1" fmla="val 17767606"/>
              <a:gd name="adj2" fmla="val 20261617"/>
            </a:avLst>
          </a:prstGeom>
          <a:ln w="38100" cap="rnd">
            <a:solidFill>
              <a:srgbClr val="A0CBD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弧形 70">
            <a:extLst>
              <a:ext uri="{FF2B5EF4-FFF2-40B4-BE49-F238E27FC236}">
                <a16:creationId xmlns:a16="http://schemas.microsoft.com/office/drawing/2014/main" id="{0118F863-172B-44B9-B5FC-12A965DBF069}"/>
              </a:ext>
            </a:extLst>
          </p:cNvPr>
          <p:cNvSpPr/>
          <p:nvPr/>
        </p:nvSpPr>
        <p:spPr>
          <a:xfrm>
            <a:off x="4990933" y="3151226"/>
            <a:ext cx="432678" cy="469766"/>
          </a:xfrm>
          <a:prstGeom prst="arc">
            <a:avLst>
              <a:gd name="adj1" fmla="val 17767606"/>
              <a:gd name="adj2" fmla="val 20261617"/>
            </a:avLst>
          </a:prstGeom>
          <a:ln w="38100" cap="rnd">
            <a:solidFill>
              <a:srgbClr val="FFE9B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弧形 71">
            <a:extLst>
              <a:ext uri="{FF2B5EF4-FFF2-40B4-BE49-F238E27FC236}">
                <a16:creationId xmlns:a16="http://schemas.microsoft.com/office/drawing/2014/main" id="{41BFA87C-D41A-4DBA-BC69-3D64A121B400}"/>
              </a:ext>
            </a:extLst>
          </p:cNvPr>
          <p:cNvSpPr/>
          <p:nvPr/>
        </p:nvSpPr>
        <p:spPr>
          <a:xfrm>
            <a:off x="4553536" y="4617279"/>
            <a:ext cx="432678" cy="469766"/>
          </a:xfrm>
          <a:prstGeom prst="arc">
            <a:avLst>
              <a:gd name="adj1" fmla="val 17767606"/>
              <a:gd name="adj2" fmla="val 20261617"/>
            </a:avLst>
          </a:prstGeom>
          <a:ln w="38100" cap="rnd">
            <a:solidFill>
              <a:srgbClr val="FFB9B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6F1FDD30-3B31-40CA-9955-7712206B8D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14541"/>
              </p:ext>
            </p:extLst>
          </p:nvPr>
        </p:nvGraphicFramePr>
        <p:xfrm>
          <a:off x="4861991" y="1734499"/>
          <a:ext cx="6366743" cy="34622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637">
                  <a:extLst>
                    <a:ext uri="{9D8B030D-6E8A-4147-A177-3AD203B41FA5}">
                      <a16:colId xmlns:a16="http://schemas.microsoft.com/office/drawing/2014/main" val="1674152850"/>
                    </a:ext>
                  </a:extLst>
                </a:gridCol>
                <a:gridCol w="711466">
                  <a:extLst>
                    <a:ext uri="{9D8B030D-6E8A-4147-A177-3AD203B41FA5}">
                      <a16:colId xmlns:a16="http://schemas.microsoft.com/office/drawing/2014/main" val="1366198297"/>
                    </a:ext>
                  </a:extLst>
                </a:gridCol>
                <a:gridCol w="3390042">
                  <a:extLst>
                    <a:ext uri="{9D8B030D-6E8A-4147-A177-3AD203B41FA5}">
                      <a16:colId xmlns:a16="http://schemas.microsoft.com/office/drawing/2014/main" val="3349752370"/>
                    </a:ext>
                  </a:extLst>
                </a:gridCol>
                <a:gridCol w="1018704">
                  <a:extLst>
                    <a:ext uri="{9D8B030D-6E8A-4147-A177-3AD203B41FA5}">
                      <a16:colId xmlns:a16="http://schemas.microsoft.com/office/drawing/2014/main" val="2321822945"/>
                    </a:ext>
                  </a:extLst>
                </a:gridCol>
                <a:gridCol w="1010894">
                  <a:extLst>
                    <a:ext uri="{9D8B030D-6E8A-4147-A177-3AD203B41FA5}">
                      <a16:colId xmlns:a16="http://schemas.microsoft.com/office/drawing/2014/main" val="1890146644"/>
                    </a:ext>
                  </a:extLst>
                </a:gridCol>
              </a:tblGrid>
              <a:tr h="753606">
                <a:tc gridSpan="5">
                  <a:txBody>
                    <a:bodyPr/>
                    <a:lstStyle/>
                    <a:p>
                      <a:pPr marR="16510" algn="ctr"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zh-TW" sz="1400" kern="100" dirty="0">
                          <a:effectLst/>
                        </a:rPr>
                        <a:t>開幕致詞</a:t>
                      </a:r>
                      <a:endParaRPr lang="zh-TW" sz="1200" kern="100" dirty="0">
                        <a:effectLst/>
                      </a:endParaRPr>
                    </a:p>
                    <a:p>
                      <a:pPr marR="16510" algn="ctr"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zh-TW" sz="1400" kern="100" dirty="0">
                          <a:effectLst/>
                        </a:rPr>
                        <a:t>系主任</a:t>
                      </a:r>
                      <a:r>
                        <a:rPr lang="en-US" sz="1400" kern="100" dirty="0">
                          <a:effectLst/>
                        </a:rPr>
                        <a:t>  </a:t>
                      </a:r>
                      <a:r>
                        <a:rPr lang="zh-TW" sz="1400" kern="100" dirty="0">
                          <a:effectLst/>
                        </a:rPr>
                        <a:t>王政文副教授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881112"/>
                  </a:ext>
                </a:extLst>
              </a:tr>
              <a:tr h="499432">
                <a:tc>
                  <a:txBody>
                    <a:bodyPr/>
                    <a:lstStyle/>
                    <a:p>
                      <a:pPr marR="16510" algn="ctr"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zh-TW" sz="1400" kern="100">
                          <a:effectLst/>
                        </a:rPr>
                        <a:t>場次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R="16510" algn="ctr"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zh-TW" sz="1400" kern="100">
                          <a:effectLst/>
                        </a:rPr>
                        <a:t>時間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R="16510" algn="ctr"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zh-TW" sz="1400" kern="100" dirty="0">
                          <a:effectLst/>
                        </a:rPr>
                        <a:t>報告研究生</a:t>
                      </a:r>
                      <a:r>
                        <a:rPr lang="en-US" sz="1400" kern="100" dirty="0">
                          <a:effectLst/>
                        </a:rPr>
                        <a:t>/</a:t>
                      </a:r>
                      <a:r>
                        <a:rPr lang="zh-TW" sz="1400" kern="100" dirty="0">
                          <a:effectLst/>
                        </a:rPr>
                        <a:t>題目</a:t>
                      </a:r>
                      <a:r>
                        <a:rPr lang="en-US" sz="1400" kern="100" dirty="0">
                          <a:effectLst/>
                        </a:rPr>
                        <a:t>/</a:t>
                      </a:r>
                      <a:r>
                        <a:rPr lang="zh-TW" sz="1400" kern="100" dirty="0">
                          <a:effectLst/>
                        </a:rPr>
                        <a:t>指導教授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R="16510" algn="ctr"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zh-TW" sz="1400" kern="100">
                          <a:effectLst/>
                        </a:rPr>
                        <a:t>評論</a:t>
                      </a:r>
                      <a:endParaRPr lang="zh-TW" sz="1200" kern="100">
                        <a:effectLst/>
                      </a:endParaRPr>
                    </a:p>
                    <a:p>
                      <a:pPr marR="16510" algn="ctr"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zh-TW" sz="1400" kern="100">
                          <a:effectLst/>
                        </a:rPr>
                        <a:t>研究生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R="16510" algn="ctr"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zh-TW" sz="1400" kern="100">
                          <a:effectLst/>
                        </a:rPr>
                        <a:t>評論教師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647759343"/>
                  </a:ext>
                </a:extLst>
              </a:tr>
              <a:tr h="2209241">
                <a:tc>
                  <a:txBody>
                    <a:bodyPr/>
                    <a:lstStyle/>
                    <a:p>
                      <a:pPr marR="1651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en-US" sz="1400" kern="100">
                          <a:effectLst/>
                        </a:rPr>
                        <a:t>1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en-US" sz="1400" kern="100">
                          <a:effectLst/>
                        </a:rPr>
                        <a:t>13</a:t>
                      </a:r>
                      <a:r>
                        <a:rPr lang="zh-TW" sz="1400" kern="100">
                          <a:effectLst/>
                        </a:rPr>
                        <a:t>：</a:t>
                      </a:r>
                      <a:r>
                        <a:rPr lang="en-US" sz="1400" kern="100">
                          <a:effectLst/>
                        </a:rPr>
                        <a:t>00</a:t>
                      </a:r>
                      <a:endParaRPr lang="zh-TW" sz="1200" kern="100">
                        <a:effectLst/>
                      </a:endParaRPr>
                    </a:p>
                    <a:p>
                      <a:pPr marR="1651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en-US" sz="1400" kern="100">
                          <a:effectLst/>
                        </a:rPr>
                        <a:t>~</a:t>
                      </a:r>
                      <a:endParaRPr lang="zh-TW" sz="1200" kern="100">
                        <a:effectLst/>
                      </a:endParaRPr>
                    </a:p>
                    <a:p>
                      <a:pPr marR="1651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en-US" sz="1400" kern="100">
                          <a:effectLst/>
                        </a:rPr>
                        <a:t>14</a:t>
                      </a:r>
                      <a:r>
                        <a:rPr lang="zh-TW" sz="1400" kern="100">
                          <a:effectLst/>
                        </a:rPr>
                        <a:t>：</a:t>
                      </a:r>
                      <a:r>
                        <a:rPr lang="en-US" sz="1400" kern="100">
                          <a:effectLst/>
                        </a:rPr>
                        <a:t>00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kern="0" dirty="0">
                          <a:effectLst/>
                        </a:rPr>
                        <a:t>【研究計畫】</a:t>
                      </a:r>
                      <a:endParaRPr lang="zh-TW" sz="1200" kern="1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劉</a:t>
                      </a:r>
                      <a:r>
                        <a:rPr lang="zh-TW" altLang="en-US" sz="1400" kern="100" dirty="0">
                          <a:effectLst/>
                        </a:rPr>
                        <a:t>伊</a:t>
                      </a:r>
                      <a:r>
                        <a:rPr lang="zh-TW" sz="1400" kern="100" dirty="0">
                          <a:effectLst/>
                        </a:rPr>
                        <a:t>庭同學</a:t>
                      </a:r>
                      <a:r>
                        <a:rPr lang="en-US" sz="1400" kern="100" dirty="0">
                          <a:effectLst/>
                        </a:rPr>
                        <a:t> (</a:t>
                      </a:r>
                      <a:r>
                        <a:rPr lang="zh-TW" sz="1400" kern="100" dirty="0">
                          <a:effectLst/>
                        </a:rPr>
                        <a:t>指導教授：陳以愛老師、</a:t>
                      </a:r>
                      <a:endParaRPr lang="zh-TW" sz="1200" kern="1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</a:rPr>
                        <a:t>                      </a:t>
                      </a:r>
                      <a:r>
                        <a:rPr lang="zh-TW" sz="1400" kern="100" dirty="0">
                          <a:effectLst/>
                        </a:rPr>
                        <a:t>王政文老師</a:t>
                      </a:r>
                      <a:r>
                        <a:rPr lang="en-US" sz="1400" kern="100" dirty="0">
                          <a:effectLst/>
                        </a:rPr>
                        <a:t>)</a:t>
                      </a:r>
                      <a:endParaRPr lang="zh-TW" sz="1200" kern="1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kern="0" dirty="0">
                          <a:effectLst/>
                        </a:rPr>
                        <a:t>民初實業教育到職業教育的轉變</a:t>
                      </a:r>
                      <a:endParaRPr lang="zh-TW" sz="1200" kern="1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 -</a:t>
                      </a:r>
                      <a:r>
                        <a:rPr lang="zh-TW" sz="1400" kern="0" dirty="0">
                          <a:effectLst/>
                        </a:rPr>
                        <a:t>顧樹森與中華職業教育社初創歷史</a:t>
                      </a:r>
                      <a:r>
                        <a:rPr lang="en-US" sz="1400" kern="0" dirty="0">
                          <a:effectLst/>
                        </a:rPr>
                        <a:t>   </a:t>
                      </a:r>
                      <a:endParaRPr lang="zh-TW" sz="1200" kern="1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0" dirty="0">
                          <a:effectLst/>
                        </a:rPr>
                        <a:t>  (1917-1922)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</a:rPr>
                        <a:t>林</a:t>
                      </a:r>
                      <a:r>
                        <a:rPr lang="zh-TW" altLang="zh-TW" sz="1400" kern="100" dirty="0">
                          <a:effectLst/>
                        </a:rPr>
                        <a:t>依</a:t>
                      </a:r>
                      <a:r>
                        <a:rPr lang="zh-TW" sz="1400" kern="100" dirty="0">
                          <a:effectLst/>
                        </a:rPr>
                        <a:t>彤同學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R="1651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276600" algn="l"/>
                          <a:tab pos="5257800" algn="l"/>
                        </a:tabLst>
                      </a:pPr>
                      <a:r>
                        <a:rPr lang="zh-TW" sz="1400" kern="100" dirty="0">
                          <a:effectLst/>
                        </a:rPr>
                        <a:t>范純武老師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469450324"/>
                  </a:ext>
                </a:extLst>
              </a:tr>
            </a:tbl>
          </a:graphicData>
        </a:graphic>
      </p:graphicFrame>
      <p:sp>
        <p:nvSpPr>
          <p:cNvPr id="8" name="矩形 7">
            <a:extLst>
              <a:ext uri="{FF2B5EF4-FFF2-40B4-BE49-F238E27FC236}">
                <a16:creationId xmlns:a16="http://schemas.microsoft.com/office/drawing/2014/main" id="{B615CF9E-8FAD-4682-AB6A-4228EB548B47}"/>
              </a:ext>
            </a:extLst>
          </p:cNvPr>
          <p:cNvSpPr/>
          <p:nvPr/>
        </p:nvSpPr>
        <p:spPr>
          <a:xfrm>
            <a:off x="5180833" y="1303222"/>
            <a:ext cx="4642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b="1" kern="100" dirty="0">
                <a:ea typeface="標楷體" panose="03000509000000000000" pitchFamily="65" charset="-120"/>
                <a:cs typeface="Times New Roman" panose="02020603050405020304" pitchFamily="18" charset="0"/>
              </a:rPr>
              <a:t>主持人</a:t>
            </a:r>
            <a:r>
              <a:rPr lang="en-US" altLang="zh-TW" kern="100" dirty="0">
                <a:latin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en-US" altLang="zh-TW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TW" altLang="zh-TW" kern="100" dirty="0">
                <a:ea typeface="標楷體" panose="03000509000000000000" pitchFamily="65" charset="-120"/>
                <a:cs typeface="Times New Roman" panose="02020603050405020304" pitchFamily="18" charset="0"/>
              </a:rPr>
              <a:t>翁智禓 同學</a:t>
            </a:r>
            <a:r>
              <a:rPr lang="en-US" altLang="zh-TW" kern="100" dirty="0"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en-US" altLang="zh-TW" kern="100" dirty="0">
                <a:latin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zh-TW" altLang="zh-TW" b="1" kern="100" dirty="0">
                <a:ea typeface="標楷體" panose="03000509000000000000" pitchFamily="65" charset="-120"/>
                <a:cs typeface="Times New Roman" panose="02020603050405020304" pitchFamily="18" charset="0"/>
              </a:rPr>
              <a:t>司鈴</a:t>
            </a:r>
            <a:r>
              <a:rPr lang="en-US" altLang="zh-TW" kern="100" dirty="0">
                <a:latin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en-US" altLang="zh-TW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zh-TW" altLang="zh-TW" kern="100" dirty="0">
                <a:ea typeface="標楷體" panose="03000509000000000000" pitchFamily="65" charset="-120"/>
                <a:cs typeface="Times New Roman" panose="02020603050405020304" pitchFamily="18" charset="0"/>
              </a:rPr>
              <a:t>鍾孟恬 同學</a:t>
            </a:r>
            <a:endParaRPr lang="zh-TW" altLang="en-US" dirty="0"/>
          </a:p>
        </p:txBody>
      </p:sp>
      <p:sp>
        <p:nvSpPr>
          <p:cNvPr id="34" name="椭圆 6">
            <a:extLst>
              <a:ext uri="{FF2B5EF4-FFF2-40B4-BE49-F238E27FC236}">
                <a16:creationId xmlns:a16="http://schemas.microsoft.com/office/drawing/2014/main" id="{30CC726B-DD04-43E9-9D62-B20C270BAA1C}"/>
              </a:ext>
            </a:extLst>
          </p:cNvPr>
          <p:cNvSpPr/>
          <p:nvPr/>
        </p:nvSpPr>
        <p:spPr>
          <a:xfrm>
            <a:off x="10642026" y="4464656"/>
            <a:ext cx="1036722" cy="1045027"/>
          </a:xfrm>
          <a:prstGeom prst="ellipse">
            <a:avLst/>
          </a:prstGeom>
          <a:solidFill>
            <a:srgbClr val="A0CBD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  <a:r>
              <a:rPr lang="en-US" altLang="zh-TW" sz="16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H436</a:t>
            </a:r>
            <a:endParaRPr lang="zh-CN" altLang="en-US" sz="16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298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" presetID="53" presetClass="entr" presetSubtype="16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53" presetClass="entr" presetSubtype="16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22" presetClass="entr" presetSubtype="8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25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22" presetClass="entr" presetSubtype="2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5" dur="25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6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7" presetID="2" presetClass="entr" presetSubtype="12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29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0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3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5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6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38" presetID="21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heel(1)">
                                          <p:cBhvr>
                                            <p:cTn id="40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1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47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1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2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5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56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8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60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4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7" dur="5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8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69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1" dur="50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2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73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7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0" dur="500"/>
                                            <p:tgtEl>
                                              <p:spTgt spid="7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2" grpId="0" animBg="1"/>
          <p:bldP spid="14" grpId="0" animBg="1"/>
          <p:bldP spid="30" grpId="0" animBg="1"/>
          <p:bldP spid="51" grpId="0" animBg="1"/>
          <p:bldP spid="52" grpId="0" animBg="1"/>
          <p:bldP spid="4" grpId="0" animBg="1"/>
          <p:bldP spid="71" grpId="0" animBg="1"/>
          <p:bldP spid="7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0" presetID="53" presetClass="entr" presetSubtype="16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53" presetClass="entr" presetSubtype="16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7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22" presetClass="entr" presetSubtype="8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25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22" presetClass="entr" presetSubtype="2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5" dur="25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6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7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3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5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6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38" presetID="21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heel(1)">
                                          <p:cBhvr>
                                            <p:cTn id="40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1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3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5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47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1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2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4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5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56" presetID="14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58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60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2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3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64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6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1" dur="500"/>
                                            <p:tgtEl>
                                              <p:spTgt spid="7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2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73" presetID="14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75" dur="5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6" fill="hold">
                                <p:stCondLst>
                                  <p:cond delay="5000"/>
                                </p:stCondLst>
                                <p:childTnLst>
                                  <p:par>
                                    <p:cTn id="77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9" dur="500"/>
                                            <p:tgtEl>
                                              <p:spTgt spid="6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0" fill="hold">
                                <p:stCondLst>
                                  <p:cond delay="5500"/>
                                </p:stCondLst>
                                <p:childTnLst>
                                  <p:par>
                                    <p:cTn id="81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3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4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5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6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8" dur="500"/>
                                            <p:tgtEl>
                                              <p:spTgt spid="7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9" fill="hold">
                                <p:stCondLst>
                                  <p:cond delay="6000"/>
                                </p:stCondLst>
                                <p:childTnLst>
                                  <p:par>
                                    <p:cTn id="90" presetID="14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92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2" grpId="0" animBg="1"/>
          <p:bldP spid="14" grpId="0" animBg="1"/>
          <p:bldP spid="30" grpId="0" animBg="1"/>
          <p:bldP spid="51" grpId="0" animBg="1"/>
          <p:bldP spid="52" grpId="0" animBg="1"/>
          <p:bldP spid="4" grpId="0" animBg="1"/>
          <p:bldP spid="71" grpId="0" animBg="1"/>
          <p:bldP spid="72" grpId="0" animBg="1"/>
        </p:bldLst>
      </p:timing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215</Words>
  <Application>Microsoft Office PowerPoint</Application>
  <PresentationFormat>寬螢幕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等线</vt:lpstr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2022-11-15T03:50:31Z</dcterms:created>
  <dcterms:modified xsi:type="dcterms:W3CDTF">2022-11-15T05:52:47Z</dcterms:modified>
</cp:coreProperties>
</file>