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3" userDrawn="1">
          <p15:clr>
            <a:srgbClr val="A4A3A4"/>
          </p15:clr>
        </p15:guide>
        <p15:guide id="3" pos="416" userDrawn="1">
          <p15:clr>
            <a:srgbClr val="A4A3A4"/>
          </p15:clr>
        </p15:guide>
        <p15:guide id="4" pos="7265" userDrawn="1">
          <p15:clr>
            <a:srgbClr val="A4A3A4"/>
          </p15:clr>
        </p15:guide>
        <p15:guide id="5" orient="horz" pos="648" userDrawn="1">
          <p15:clr>
            <a:srgbClr val="A4A3A4"/>
          </p15:clr>
        </p15:guide>
        <p15:guide id="6" orient="horz" pos="4133" userDrawn="1">
          <p15:clr>
            <a:srgbClr val="A4A3A4"/>
          </p15:clr>
        </p15:guide>
        <p15:guide id="7" orient="horz" pos="3929" userDrawn="1">
          <p15:clr>
            <a:srgbClr val="A4A3A4"/>
          </p15:clr>
        </p15:guide>
        <p15:guide id="8" orient="horz" pos="38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9E2"/>
    <a:srgbClr val="B2BCBF"/>
    <a:srgbClr val="B8C4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14" autoAdjust="0"/>
  </p:normalViewPr>
  <p:slideViewPr>
    <p:cSldViewPr snapToGrid="0" showGuides="1">
      <p:cViewPr varScale="1">
        <p:scale>
          <a:sx n="63" d="100"/>
          <a:sy n="63" d="100"/>
        </p:scale>
        <p:origin x="764" y="64"/>
      </p:cViewPr>
      <p:guideLst>
        <p:guide orient="horz" pos="2273"/>
        <p:guide pos="416"/>
        <p:guide pos="7265"/>
        <p:guide orient="horz" pos="648"/>
        <p:guide orient="horz" pos="4133"/>
        <p:guide orient="horz" pos="3929"/>
        <p:guide orient="horz" pos="38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4D0B0-4DBB-40DF-A0FD-7208E51A4AB4}" type="datetimeFigureOut">
              <a:rPr lang="zh-CN" altLang="en-US" smtClean="0"/>
              <a:t>2022/8/1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D971C-C788-4406-B204-CA853685DD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6671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036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36F75A69-84BF-4779-AAE7-91082ABAB8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97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FD3B73-CDD5-4F14-99DF-5117CAE95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71171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374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88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16" userDrawn="1">
          <p15:clr>
            <a:srgbClr val="F26B43"/>
          </p15:clr>
        </p15:guide>
        <p15:guide id="4" pos="7256" userDrawn="1">
          <p15:clr>
            <a:srgbClr val="F26B43"/>
          </p15:clr>
        </p15:guide>
        <p15:guide id="5" orient="horz" pos="648" userDrawn="1">
          <p15:clr>
            <a:srgbClr val="F26B43"/>
          </p15:clr>
        </p15:guide>
        <p15:guide id="6" orient="horz" pos="712" userDrawn="1">
          <p15:clr>
            <a:srgbClr val="F26B43"/>
          </p15:clr>
        </p15:guide>
        <p15:guide id="7" orient="horz" pos="3928" userDrawn="1">
          <p15:clr>
            <a:srgbClr val="F26B43"/>
          </p15:clr>
        </p15:guide>
        <p15:guide id="8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ïS1iḑe">
            <a:extLst>
              <a:ext uri="{FF2B5EF4-FFF2-40B4-BE49-F238E27FC236}">
                <a16:creationId xmlns:a16="http://schemas.microsoft.com/office/drawing/2014/main" id="{311B9432-A8FA-4753-9E6A-EC66151CE83E}"/>
              </a:ext>
            </a:extLst>
          </p:cNvPr>
          <p:cNvSpPr/>
          <p:nvPr/>
        </p:nvSpPr>
        <p:spPr bwMode="auto">
          <a:xfrm>
            <a:off x="7297142" y="806735"/>
            <a:ext cx="3228618" cy="708756"/>
          </a:xfrm>
          <a:custGeom>
            <a:avLst/>
            <a:gdLst/>
            <a:ahLst/>
            <a:cxnLst>
              <a:cxn ang="0">
                <a:pos x="1590" y="615"/>
              </a:cxn>
              <a:cxn ang="0">
                <a:pos x="0" y="615"/>
              </a:cxn>
              <a:cxn ang="0">
                <a:pos x="524" y="0"/>
              </a:cxn>
              <a:cxn ang="0">
                <a:pos x="1058" y="0"/>
              </a:cxn>
              <a:cxn ang="0">
                <a:pos x="1590" y="615"/>
              </a:cxn>
            </a:cxnLst>
            <a:rect l="0" t="0" r="r" b="b"/>
            <a:pathLst>
              <a:path w="1590" h="615">
                <a:moveTo>
                  <a:pt x="1590" y="615"/>
                </a:moveTo>
                <a:lnTo>
                  <a:pt x="0" y="615"/>
                </a:lnTo>
                <a:lnTo>
                  <a:pt x="524" y="0"/>
                </a:lnTo>
                <a:lnTo>
                  <a:pt x="1058" y="0"/>
                </a:lnTo>
                <a:lnTo>
                  <a:pt x="1590" y="615"/>
                </a:lnTo>
                <a:close/>
              </a:path>
            </a:pathLst>
          </a:custGeom>
          <a:solidFill>
            <a:srgbClr val="EDE9E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  <a:normAutofit/>
          </a:bodyPr>
          <a:lstStyle/>
          <a:p>
            <a:pPr lvl="0" algn="ctr"/>
            <a:endParaRPr lang="zh-CN" altLang="en-US" sz="2400" b="1" dirty="0">
              <a:solidFill>
                <a:schemeClr val="accent2"/>
              </a:solidFill>
            </a:endParaRPr>
          </a:p>
        </p:txBody>
      </p:sp>
      <p:pic>
        <p:nvPicPr>
          <p:cNvPr id="40" name="图片 39">
            <a:extLst>
              <a:ext uri="{FF2B5EF4-FFF2-40B4-BE49-F238E27FC236}">
                <a16:creationId xmlns:a16="http://schemas.microsoft.com/office/drawing/2014/main" id="{5B396822-F59D-44BC-AD3B-8DC5503AA4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22"/>
          <a:stretch/>
        </p:blipFill>
        <p:spPr>
          <a:xfrm flipH="1">
            <a:off x="95206" y="83144"/>
            <a:ext cx="10391856" cy="2590800"/>
          </a:xfrm>
          <a:custGeom>
            <a:avLst/>
            <a:gdLst>
              <a:gd name="connsiteX0" fmla="*/ 6626684 w 10489406"/>
              <a:gd name="connsiteY0" fmla="*/ 585717 h 2590800"/>
              <a:gd name="connsiteX1" fmla="*/ 6978017 w 10489406"/>
              <a:gd name="connsiteY1" fmla="*/ 937050 h 2590800"/>
              <a:gd name="connsiteX2" fmla="*/ 6626684 w 10489406"/>
              <a:gd name="connsiteY2" fmla="*/ 1288383 h 2590800"/>
              <a:gd name="connsiteX3" fmla="*/ 6275351 w 10489406"/>
              <a:gd name="connsiteY3" fmla="*/ 937050 h 2590800"/>
              <a:gd name="connsiteX4" fmla="*/ 6626684 w 10489406"/>
              <a:gd name="connsiteY4" fmla="*/ 585717 h 2590800"/>
              <a:gd name="connsiteX5" fmla="*/ 10489406 w 10489406"/>
              <a:gd name="connsiteY5" fmla="*/ 0 h 2590800"/>
              <a:gd name="connsiteX6" fmla="*/ 0 w 10489406"/>
              <a:gd name="connsiteY6" fmla="*/ 0 h 2590800"/>
              <a:gd name="connsiteX7" fmla="*/ 0 w 10489406"/>
              <a:gd name="connsiteY7" fmla="*/ 2590800 h 2590800"/>
              <a:gd name="connsiteX8" fmla="*/ 10489406 w 10489406"/>
              <a:gd name="connsiteY8" fmla="*/ 2590800 h 259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89406" h="2590800">
                <a:moveTo>
                  <a:pt x="6626684" y="585717"/>
                </a:moveTo>
                <a:cubicBezTo>
                  <a:pt x="6820720" y="585717"/>
                  <a:pt x="6978017" y="743014"/>
                  <a:pt x="6978017" y="937050"/>
                </a:cubicBezTo>
                <a:cubicBezTo>
                  <a:pt x="6978017" y="1131086"/>
                  <a:pt x="6820720" y="1288383"/>
                  <a:pt x="6626684" y="1288383"/>
                </a:cubicBezTo>
                <a:cubicBezTo>
                  <a:pt x="6432648" y="1288383"/>
                  <a:pt x="6275351" y="1131086"/>
                  <a:pt x="6275351" y="937050"/>
                </a:cubicBezTo>
                <a:cubicBezTo>
                  <a:pt x="6275351" y="743014"/>
                  <a:pt x="6432648" y="585717"/>
                  <a:pt x="6626684" y="585717"/>
                </a:cubicBezTo>
                <a:close/>
                <a:moveTo>
                  <a:pt x="10489406" y="0"/>
                </a:moveTo>
                <a:lnTo>
                  <a:pt x="0" y="0"/>
                </a:lnTo>
                <a:lnTo>
                  <a:pt x="0" y="2590800"/>
                </a:lnTo>
                <a:lnTo>
                  <a:pt x="10489406" y="2590800"/>
                </a:lnTo>
                <a:close/>
              </a:path>
            </a:pathLst>
          </a:cu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4396EB-53DD-4E9E-971D-21B62F9045D2}"/>
              </a:ext>
            </a:extLst>
          </p:cNvPr>
          <p:cNvSpPr/>
          <p:nvPr/>
        </p:nvSpPr>
        <p:spPr>
          <a:xfrm>
            <a:off x="327841" y="223211"/>
            <a:ext cx="5289676" cy="2275255"/>
          </a:xfrm>
          <a:prstGeom prst="rect">
            <a:avLst/>
          </a:prstGeom>
          <a:solidFill>
            <a:srgbClr val="EDE9E2"/>
          </a:solidFill>
          <a:ln>
            <a:noFill/>
          </a:ln>
          <a:effectLst>
            <a:outerShdw blurRad="266700" dist="101600" dir="5400000" sx="102000" sy="102000" algn="ctr" rotWithShape="0">
              <a:schemeClr val="bg1">
                <a:lumMod val="50000"/>
                <a:alpha val="4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1090958-DCD9-4A02-B876-8B878442757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259" b="28187"/>
          <a:stretch/>
        </p:blipFill>
        <p:spPr>
          <a:xfrm flipH="1">
            <a:off x="14025" y="2498466"/>
            <a:ext cx="6895810" cy="4924926"/>
          </a:xfrm>
          <a:prstGeom prst="rect">
            <a:avLst/>
          </a:prstGeom>
          <a:effectLst>
            <a:outerShdw blurRad="254000" dist="38100" dir="8100000" algn="tr" rotWithShape="0">
              <a:prstClr val="black">
                <a:alpha val="30000"/>
              </a:prstClr>
            </a:outerShdw>
          </a:effectLst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8434B3A8-CF89-4954-B666-0909147CFB2E}"/>
              </a:ext>
            </a:extLst>
          </p:cNvPr>
          <p:cNvSpPr/>
          <p:nvPr/>
        </p:nvSpPr>
        <p:spPr>
          <a:xfrm>
            <a:off x="374225" y="484793"/>
            <a:ext cx="5133135" cy="1384995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pPr lvl="0" algn="ctr"/>
            <a:r>
              <a:rPr lang="zh-TW" altLang="en-US" sz="28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東海大學歷史學系</a:t>
            </a:r>
            <a:endParaRPr lang="en-US" altLang="zh-TW" sz="2800" b="1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/>
            <a:endParaRPr lang="en-US" altLang="zh-TW" sz="2800" b="1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/>
            <a:r>
              <a:rPr lang="en-US" altLang="zh-TW" sz="28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28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年度教師資格考試通過名單</a:t>
            </a:r>
            <a:endParaRPr lang="zh-CN" altLang="en-US" sz="2800" b="1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F5EA211F-4952-43BF-B6DA-FD8FC96797CD}"/>
              </a:ext>
            </a:extLst>
          </p:cNvPr>
          <p:cNvGrpSpPr/>
          <p:nvPr/>
        </p:nvGrpSpPr>
        <p:grpSpPr>
          <a:xfrm>
            <a:off x="6524058" y="717760"/>
            <a:ext cx="774612" cy="802104"/>
            <a:chOff x="6471729" y="1369607"/>
            <a:chExt cx="774612" cy="802104"/>
          </a:xfrm>
        </p:grpSpPr>
        <p:sp>
          <p:nvSpPr>
            <p:cNvPr id="8" name="缺角矩形 7">
              <a:extLst>
                <a:ext uri="{FF2B5EF4-FFF2-40B4-BE49-F238E27FC236}">
                  <a16:creationId xmlns:a16="http://schemas.microsoft.com/office/drawing/2014/main" id="{299948D3-1808-457D-A973-8587D27F7C14}"/>
                </a:ext>
              </a:extLst>
            </p:cNvPr>
            <p:cNvSpPr/>
            <p:nvPr/>
          </p:nvSpPr>
          <p:spPr>
            <a:xfrm>
              <a:off x="6471729" y="1369607"/>
              <a:ext cx="774612" cy="802104"/>
            </a:xfrm>
            <a:prstGeom prst="plaque">
              <a:avLst/>
            </a:prstGeom>
            <a:solidFill>
              <a:srgbClr val="EDE9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A7B2220E-2DCB-48D8-97FD-09354B30FEC3}"/>
                </a:ext>
              </a:extLst>
            </p:cNvPr>
            <p:cNvSpPr/>
            <p:nvPr/>
          </p:nvSpPr>
          <p:spPr>
            <a:xfrm>
              <a:off x="6769763" y="1479733"/>
              <a:ext cx="184731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zh-CN" altLang="en-US" sz="9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B65F1777-06C5-4F19-8C7B-554F7A8E4D9E}"/>
              </a:ext>
            </a:extLst>
          </p:cNvPr>
          <p:cNvGrpSpPr/>
          <p:nvPr/>
        </p:nvGrpSpPr>
        <p:grpSpPr>
          <a:xfrm>
            <a:off x="6522530" y="2189748"/>
            <a:ext cx="774612" cy="802104"/>
            <a:chOff x="7921815" y="1796717"/>
            <a:chExt cx="774612" cy="802104"/>
          </a:xfrm>
        </p:grpSpPr>
        <p:sp>
          <p:nvSpPr>
            <p:cNvPr id="9" name="缺角矩形 8">
              <a:extLst>
                <a:ext uri="{FF2B5EF4-FFF2-40B4-BE49-F238E27FC236}">
                  <a16:creationId xmlns:a16="http://schemas.microsoft.com/office/drawing/2014/main" id="{F18AFC72-08B4-40C7-9F64-2B442CD68732}"/>
                </a:ext>
              </a:extLst>
            </p:cNvPr>
            <p:cNvSpPr/>
            <p:nvPr/>
          </p:nvSpPr>
          <p:spPr>
            <a:xfrm>
              <a:off x="7921815" y="1796717"/>
              <a:ext cx="774612" cy="802104"/>
            </a:xfrm>
            <a:prstGeom prst="plaque">
              <a:avLst/>
            </a:prstGeom>
            <a:solidFill>
              <a:srgbClr val="EDE9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69E00D38-179C-4BF4-A2F7-1A6FC21B7A38}"/>
                </a:ext>
              </a:extLst>
            </p:cNvPr>
            <p:cNvSpPr/>
            <p:nvPr/>
          </p:nvSpPr>
          <p:spPr>
            <a:xfrm>
              <a:off x="8216755" y="1874603"/>
              <a:ext cx="184731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zh-CN" altLang="en-US" sz="9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1848CBAD-66D6-448A-921E-DEB230DD4BCD}"/>
              </a:ext>
            </a:extLst>
          </p:cNvPr>
          <p:cNvGrpSpPr/>
          <p:nvPr/>
        </p:nvGrpSpPr>
        <p:grpSpPr>
          <a:xfrm>
            <a:off x="6537758" y="3647947"/>
            <a:ext cx="774612" cy="802104"/>
            <a:chOff x="9330538" y="1796717"/>
            <a:chExt cx="774612" cy="802104"/>
          </a:xfrm>
        </p:grpSpPr>
        <p:sp>
          <p:nvSpPr>
            <p:cNvPr id="10" name="缺角矩形 9">
              <a:extLst>
                <a:ext uri="{FF2B5EF4-FFF2-40B4-BE49-F238E27FC236}">
                  <a16:creationId xmlns:a16="http://schemas.microsoft.com/office/drawing/2014/main" id="{AFFC5C11-248B-49D8-8DE4-C9DB149E4A6C}"/>
                </a:ext>
              </a:extLst>
            </p:cNvPr>
            <p:cNvSpPr/>
            <p:nvPr/>
          </p:nvSpPr>
          <p:spPr>
            <a:xfrm>
              <a:off x="9330538" y="1796717"/>
              <a:ext cx="774612" cy="802104"/>
            </a:xfrm>
            <a:prstGeom prst="plaque">
              <a:avLst/>
            </a:prstGeom>
            <a:solidFill>
              <a:srgbClr val="EDE9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663E2E5B-6B04-4F51-994C-85C73A1E3924}"/>
                </a:ext>
              </a:extLst>
            </p:cNvPr>
            <p:cNvSpPr/>
            <p:nvPr/>
          </p:nvSpPr>
          <p:spPr>
            <a:xfrm>
              <a:off x="9630066" y="1874603"/>
              <a:ext cx="184731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zh-CN" altLang="en-US" sz="9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66FE3042-8F92-43D5-BC85-A9D5583014BD}"/>
              </a:ext>
            </a:extLst>
          </p:cNvPr>
          <p:cNvGrpSpPr/>
          <p:nvPr/>
        </p:nvGrpSpPr>
        <p:grpSpPr>
          <a:xfrm>
            <a:off x="6522530" y="5194017"/>
            <a:ext cx="774612" cy="802104"/>
            <a:chOff x="10739261" y="1796717"/>
            <a:chExt cx="774612" cy="802104"/>
          </a:xfrm>
        </p:grpSpPr>
        <p:sp>
          <p:nvSpPr>
            <p:cNvPr id="11" name="缺角矩形 10">
              <a:extLst>
                <a:ext uri="{FF2B5EF4-FFF2-40B4-BE49-F238E27FC236}">
                  <a16:creationId xmlns:a16="http://schemas.microsoft.com/office/drawing/2014/main" id="{9ABE2728-BC1C-4E36-AC05-6AD919F9D807}"/>
                </a:ext>
              </a:extLst>
            </p:cNvPr>
            <p:cNvSpPr/>
            <p:nvPr/>
          </p:nvSpPr>
          <p:spPr>
            <a:xfrm>
              <a:off x="10739261" y="1796717"/>
              <a:ext cx="774612" cy="802104"/>
            </a:xfrm>
            <a:prstGeom prst="plaque">
              <a:avLst/>
            </a:prstGeom>
            <a:solidFill>
              <a:srgbClr val="EDE9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D80EE5AA-C187-4507-BA53-ED8AA2144D5E}"/>
                </a:ext>
              </a:extLst>
            </p:cNvPr>
            <p:cNvSpPr/>
            <p:nvPr/>
          </p:nvSpPr>
          <p:spPr>
            <a:xfrm>
              <a:off x="11043377" y="1874603"/>
              <a:ext cx="184731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zh-CN" altLang="en-US" sz="900" dirty="0">
                <a:solidFill>
                  <a:schemeClr val="accent2"/>
                </a:solidFill>
              </a:endParaRPr>
            </a:p>
          </p:txBody>
        </p:sp>
      </p:grpSp>
      <p:pic>
        <p:nvPicPr>
          <p:cNvPr id="36" name="图片 35">
            <a:extLst>
              <a:ext uri="{FF2B5EF4-FFF2-40B4-BE49-F238E27FC236}">
                <a16:creationId xmlns:a16="http://schemas.microsoft.com/office/drawing/2014/main" id="{8DB7DA6C-E7D2-47F9-A82A-81864CF1D6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12545" flipH="1">
            <a:off x="9403985" y="-560877"/>
            <a:ext cx="3973883" cy="2803577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5EBFBDE8-4D76-43E4-93B9-913E907AF0E2}"/>
              </a:ext>
            </a:extLst>
          </p:cNvPr>
          <p:cNvSpPr/>
          <p:nvPr/>
        </p:nvSpPr>
        <p:spPr>
          <a:xfrm>
            <a:off x="7995920" y="827886"/>
            <a:ext cx="2357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陳○澄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íš1ïḓê">
            <a:extLst>
              <a:ext uri="{FF2B5EF4-FFF2-40B4-BE49-F238E27FC236}">
                <a16:creationId xmlns:a16="http://schemas.microsoft.com/office/drawing/2014/main" id="{A3A9EF78-9204-4532-B19F-94CE1CC827E3}"/>
              </a:ext>
            </a:extLst>
          </p:cNvPr>
          <p:cNvSpPr/>
          <p:nvPr/>
        </p:nvSpPr>
        <p:spPr>
          <a:xfrm>
            <a:off x="6680598" y="5387319"/>
            <a:ext cx="458474" cy="413434"/>
          </a:xfrm>
          <a:custGeom>
            <a:avLst/>
            <a:gdLst>
              <a:gd name="connsiteX0" fmla="*/ 521432 w 608344"/>
              <a:gd name="connsiteY0" fmla="*/ 370453 h 548582"/>
              <a:gd name="connsiteX1" fmla="*/ 465737 w 608344"/>
              <a:gd name="connsiteY1" fmla="*/ 425787 h 548582"/>
              <a:gd name="connsiteX2" fmla="*/ 442491 w 608344"/>
              <a:gd name="connsiteY2" fmla="*/ 402479 h 548582"/>
              <a:gd name="connsiteX3" fmla="*/ 418201 w 608344"/>
              <a:gd name="connsiteY3" fmla="*/ 426545 h 548582"/>
              <a:gd name="connsiteX4" fmla="*/ 441447 w 608344"/>
              <a:gd name="connsiteY4" fmla="*/ 449948 h 548582"/>
              <a:gd name="connsiteX5" fmla="*/ 465642 w 608344"/>
              <a:gd name="connsiteY5" fmla="*/ 474204 h 548582"/>
              <a:gd name="connsiteX6" fmla="*/ 489932 w 608344"/>
              <a:gd name="connsiteY6" fmla="*/ 450043 h 548582"/>
              <a:gd name="connsiteX7" fmla="*/ 545532 w 608344"/>
              <a:gd name="connsiteY7" fmla="*/ 394709 h 548582"/>
              <a:gd name="connsiteX8" fmla="*/ 481962 w 608344"/>
              <a:gd name="connsiteY8" fmla="*/ 296170 h 548582"/>
              <a:gd name="connsiteX9" fmla="*/ 608344 w 608344"/>
              <a:gd name="connsiteY9" fmla="*/ 422376 h 548582"/>
              <a:gd name="connsiteX10" fmla="*/ 481962 w 608344"/>
              <a:gd name="connsiteY10" fmla="*/ 548582 h 548582"/>
              <a:gd name="connsiteX11" fmla="*/ 355579 w 608344"/>
              <a:gd name="connsiteY11" fmla="*/ 422376 h 548582"/>
              <a:gd name="connsiteX12" fmla="*/ 481962 w 608344"/>
              <a:gd name="connsiteY12" fmla="*/ 296170 h 548582"/>
              <a:gd name="connsiteX13" fmla="*/ 255835 w 608344"/>
              <a:gd name="connsiteY13" fmla="*/ 446 h 548582"/>
              <a:gd name="connsiteX14" fmla="*/ 317801 w 608344"/>
              <a:gd name="connsiteY14" fmla="*/ 13616 h 548582"/>
              <a:gd name="connsiteX15" fmla="*/ 348072 w 608344"/>
              <a:gd name="connsiteY15" fmla="*/ 41661 h 548582"/>
              <a:gd name="connsiteX16" fmla="*/ 381190 w 608344"/>
              <a:gd name="connsiteY16" fmla="*/ 146831 h 548582"/>
              <a:gd name="connsiteX17" fmla="*/ 378913 w 608344"/>
              <a:gd name="connsiteY17" fmla="*/ 156211 h 548582"/>
              <a:gd name="connsiteX18" fmla="*/ 387833 w 608344"/>
              <a:gd name="connsiteY18" fmla="*/ 200458 h 548582"/>
              <a:gd name="connsiteX19" fmla="*/ 366387 w 608344"/>
              <a:gd name="connsiteY19" fmla="*/ 237694 h 548582"/>
              <a:gd name="connsiteX20" fmla="*/ 351393 w 608344"/>
              <a:gd name="connsiteY20" fmla="*/ 278720 h 548582"/>
              <a:gd name="connsiteX21" fmla="*/ 351393 w 608344"/>
              <a:gd name="connsiteY21" fmla="*/ 322873 h 548582"/>
              <a:gd name="connsiteX22" fmla="*/ 317611 w 608344"/>
              <a:gd name="connsiteY22" fmla="*/ 422358 h 548582"/>
              <a:gd name="connsiteX23" fmla="*/ 376635 w 608344"/>
              <a:gd name="connsiteY23" fmla="*/ 548088 h 548582"/>
              <a:gd name="connsiteX24" fmla="*/ 26855 w 608344"/>
              <a:gd name="connsiteY24" fmla="*/ 548088 h 548582"/>
              <a:gd name="connsiteX25" fmla="*/ 0 w 608344"/>
              <a:gd name="connsiteY25" fmla="*/ 521274 h 548582"/>
              <a:gd name="connsiteX26" fmla="*/ 0 w 608344"/>
              <a:gd name="connsiteY26" fmla="*/ 473806 h 548582"/>
              <a:gd name="connsiteX27" fmla="*/ 19453 w 608344"/>
              <a:gd name="connsiteY27" fmla="*/ 432969 h 548582"/>
              <a:gd name="connsiteX28" fmla="*/ 173751 w 608344"/>
              <a:gd name="connsiteY28" fmla="*/ 334242 h 548582"/>
              <a:gd name="connsiteX29" fmla="*/ 176408 w 608344"/>
              <a:gd name="connsiteY29" fmla="*/ 329884 h 548582"/>
              <a:gd name="connsiteX30" fmla="*/ 176408 w 608344"/>
              <a:gd name="connsiteY30" fmla="*/ 278720 h 548582"/>
              <a:gd name="connsiteX31" fmla="*/ 161320 w 608344"/>
              <a:gd name="connsiteY31" fmla="*/ 237694 h 548582"/>
              <a:gd name="connsiteX32" fmla="*/ 139969 w 608344"/>
              <a:gd name="connsiteY32" fmla="*/ 200458 h 548582"/>
              <a:gd name="connsiteX33" fmla="*/ 148320 w 608344"/>
              <a:gd name="connsiteY33" fmla="*/ 156211 h 548582"/>
              <a:gd name="connsiteX34" fmla="*/ 146042 w 608344"/>
              <a:gd name="connsiteY34" fmla="*/ 146736 h 548582"/>
              <a:gd name="connsiteX35" fmla="*/ 145758 w 608344"/>
              <a:gd name="connsiteY35" fmla="*/ 95099 h 548582"/>
              <a:gd name="connsiteX36" fmla="*/ 176029 w 608344"/>
              <a:gd name="connsiteY36" fmla="*/ 42135 h 548582"/>
              <a:gd name="connsiteX37" fmla="*/ 203928 w 608344"/>
              <a:gd name="connsiteY37" fmla="*/ 19017 h 548582"/>
              <a:gd name="connsiteX38" fmla="*/ 231162 w 608344"/>
              <a:gd name="connsiteY38" fmla="*/ 5089 h 548582"/>
              <a:gd name="connsiteX39" fmla="*/ 255835 w 608344"/>
              <a:gd name="connsiteY39" fmla="*/ 446 h 548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608344" h="548582">
                <a:moveTo>
                  <a:pt x="521432" y="370453"/>
                </a:moveTo>
                <a:lnTo>
                  <a:pt x="465737" y="425787"/>
                </a:lnTo>
                <a:lnTo>
                  <a:pt x="442491" y="402479"/>
                </a:lnTo>
                <a:lnTo>
                  <a:pt x="418201" y="426545"/>
                </a:lnTo>
                <a:lnTo>
                  <a:pt x="441447" y="449948"/>
                </a:lnTo>
                <a:lnTo>
                  <a:pt x="465642" y="474204"/>
                </a:lnTo>
                <a:lnTo>
                  <a:pt x="489932" y="450043"/>
                </a:lnTo>
                <a:lnTo>
                  <a:pt x="545532" y="394709"/>
                </a:lnTo>
                <a:close/>
                <a:moveTo>
                  <a:pt x="481962" y="296170"/>
                </a:moveTo>
                <a:cubicBezTo>
                  <a:pt x="551795" y="296170"/>
                  <a:pt x="608344" y="352641"/>
                  <a:pt x="608344" y="422376"/>
                </a:cubicBezTo>
                <a:cubicBezTo>
                  <a:pt x="608344" y="492111"/>
                  <a:pt x="551795" y="548582"/>
                  <a:pt x="481962" y="548582"/>
                </a:cubicBezTo>
                <a:cubicBezTo>
                  <a:pt x="412129" y="548582"/>
                  <a:pt x="355579" y="492111"/>
                  <a:pt x="355579" y="422376"/>
                </a:cubicBezTo>
                <a:cubicBezTo>
                  <a:pt x="355579" y="352641"/>
                  <a:pt x="412129" y="296170"/>
                  <a:pt x="481962" y="296170"/>
                </a:cubicBezTo>
                <a:close/>
                <a:moveTo>
                  <a:pt x="255835" y="446"/>
                </a:moveTo>
                <a:cubicBezTo>
                  <a:pt x="282785" y="-1828"/>
                  <a:pt x="303187" y="4899"/>
                  <a:pt x="317801" y="13616"/>
                </a:cubicBezTo>
                <a:cubicBezTo>
                  <a:pt x="339721" y="25744"/>
                  <a:pt x="348072" y="41661"/>
                  <a:pt x="348072" y="41661"/>
                </a:cubicBezTo>
                <a:cubicBezTo>
                  <a:pt x="348072" y="41661"/>
                  <a:pt x="398176" y="45167"/>
                  <a:pt x="381190" y="146831"/>
                </a:cubicBezTo>
                <a:cubicBezTo>
                  <a:pt x="380621" y="149863"/>
                  <a:pt x="379862" y="153085"/>
                  <a:pt x="378913" y="156211"/>
                </a:cubicBezTo>
                <a:cubicBezTo>
                  <a:pt x="388592" y="156211"/>
                  <a:pt x="398271" y="163507"/>
                  <a:pt x="387833" y="200458"/>
                </a:cubicBezTo>
                <a:cubicBezTo>
                  <a:pt x="379672" y="229262"/>
                  <a:pt x="372080" y="237221"/>
                  <a:pt x="366387" y="237694"/>
                </a:cubicBezTo>
                <a:cubicBezTo>
                  <a:pt x="364394" y="250675"/>
                  <a:pt x="359175" y="265076"/>
                  <a:pt x="351393" y="278720"/>
                </a:cubicBezTo>
                <a:lnTo>
                  <a:pt x="351393" y="322873"/>
                </a:lnTo>
                <a:cubicBezTo>
                  <a:pt x="330232" y="350539"/>
                  <a:pt x="317611" y="385027"/>
                  <a:pt x="317611" y="422358"/>
                </a:cubicBezTo>
                <a:cubicBezTo>
                  <a:pt x="317611" y="472764"/>
                  <a:pt x="340480" y="518053"/>
                  <a:pt x="376635" y="548088"/>
                </a:cubicBezTo>
                <a:lnTo>
                  <a:pt x="26855" y="548088"/>
                </a:lnTo>
                <a:cubicBezTo>
                  <a:pt x="12052" y="548088"/>
                  <a:pt x="0" y="536055"/>
                  <a:pt x="0" y="521274"/>
                </a:cubicBezTo>
                <a:lnTo>
                  <a:pt x="0" y="473806"/>
                </a:lnTo>
                <a:cubicBezTo>
                  <a:pt x="0" y="457983"/>
                  <a:pt x="7212" y="443013"/>
                  <a:pt x="19453" y="432969"/>
                </a:cubicBezTo>
                <a:cubicBezTo>
                  <a:pt x="86638" y="377921"/>
                  <a:pt x="159043" y="341443"/>
                  <a:pt x="173751" y="334242"/>
                </a:cubicBezTo>
                <a:cubicBezTo>
                  <a:pt x="175365" y="333484"/>
                  <a:pt x="176408" y="331779"/>
                  <a:pt x="176408" y="329884"/>
                </a:cubicBezTo>
                <a:lnTo>
                  <a:pt x="176408" y="278720"/>
                </a:lnTo>
                <a:cubicBezTo>
                  <a:pt x="168437" y="265076"/>
                  <a:pt x="163313" y="250675"/>
                  <a:pt x="161320" y="237694"/>
                </a:cubicBezTo>
                <a:cubicBezTo>
                  <a:pt x="155627" y="237221"/>
                  <a:pt x="148035" y="229072"/>
                  <a:pt x="139969" y="200458"/>
                </a:cubicBezTo>
                <a:cubicBezTo>
                  <a:pt x="129531" y="164170"/>
                  <a:pt x="138925" y="156496"/>
                  <a:pt x="148320" y="156211"/>
                </a:cubicBezTo>
                <a:cubicBezTo>
                  <a:pt x="147371" y="153085"/>
                  <a:pt x="146612" y="149863"/>
                  <a:pt x="146042" y="146736"/>
                </a:cubicBezTo>
                <a:cubicBezTo>
                  <a:pt x="142436" y="128450"/>
                  <a:pt x="141487" y="111396"/>
                  <a:pt x="145758" y="95099"/>
                </a:cubicBezTo>
                <a:cubicBezTo>
                  <a:pt x="150787" y="73212"/>
                  <a:pt x="162744" y="55684"/>
                  <a:pt x="176029" y="42135"/>
                </a:cubicBezTo>
                <a:cubicBezTo>
                  <a:pt x="184379" y="33134"/>
                  <a:pt x="193869" y="25459"/>
                  <a:pt x="203928" y="19017"/>
                </a:cubicBezTo>
                <a:cubicBezTo>
                  <a:pt x="212183" y="13332"/>
                  <a:pt x="221293" y="8405"/>
                  <a:pt x="231162" y="5089"/>
                </a:cubicBezTo>
                <a:cubicBezTo>
                  <a:pt x="238849" y="2625"/>
                  <a:pt x="247105" y="825"/>
                  <a:pt x="255835" y="44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37" name="íš1ïḓê">
            <a:extLst>
              <a:ext uri="{FF2B5EF4-FFF2-40B4-BE49-F238E27FC236}">
                <a16:creationId xmlns:a16="http://schemas.microsoft.com/office/drawing/2014/main" id="{6B055DB8-AD78-4081-A49D-359D9796622E}"/>
              </a:ext>
            </a:extLst>
          </p:cNvPr>
          <p:cNvSpPr/>
          <p:nvPr/>
        </p:nvSpPr>
        <p:spPr>
          <a:xfrm>
            <a:off x="6680599" y="901454"/>
            <a:ext cx="458474" cy="413434"/>
          </a:xfrm>
          <a:custGeom>
            <a:avLst/>
            <a:gdLst>
              <a:gd name="connsiteX0" fmla="*/ 521432 w 608344"/>
              <a:gd name="connsiteY0" fmla="*/ 370453 h 548582"/>
              <a:gd name="connsiteX1" fmla="*/ 465737 w 608344"/>
              <a:gd name="connsiteY1" fmla="*/ 425787 h 548582"/>
              <a:gd name="connsiteX2" fmla="*/ 442491 w 608344"/>
              <a:gd name="connsiteY2" fmla="*/ 402479 h 548582"/>
              <a:gd name="connsiteX3" fmla="*/ 418201 w 608344"/>
              <a:gd name="connsiteY3" fmla="*/ 426545 h 548582"/>
              <a:gd name="connsiteX4" fmla="*/ 441447 w 608344"/>
              <a:gd name="connsiteY4" fmla="*/ 449948 h 548582"/>
              <a:gd name="connsiteX5" fmla="*/ 465642 w 608344"/>
              <a:gd name="connsiteY5" fmla="*/ 474204 h 548582"/>
              <a:gd name="connsiteX6" fmla="*/ 489932 w 608344"/>
              <a:gd name="connsiteY6" fmla="*/ 450043 h 548582"/>
              <a:gd name="connsiteX7" fmla="*/ 545532 w 608344"/>
              <a:gd name="connsiteY7" fmla="*/ 394709 h 548582"/>
              <a:gd name="connsiteX8" fmla="*/ 481962 w 608344"/>
              <a:gd name="connsiteY8" fmla="*/ 296170 h 548582"/>
              <a:gd name="connsiteX9" fmla="*/ 608344 w 608344"/>
              <a:gd name="connsiteY9" fmla="*/ 422376 h 548582"/>
              <a:gd name="connsiteX10" fmla="*/ 481962 w 608344"/>
              <a:gd name="connsiteY10" fmla="*/ 548582 h 548582"/>
              <a:gd name="connsiteX11" fmla="*/ 355579 w 608344"/>
              <a:gd name="connsiteY11" fmla="*/ 422376 h 548582"/>
              <a:gd name="connsiteX12" fmla="*/ 481962 w 608344"/>
              <a:gd name="connsiteY12" fmla="*/ 296170 h 548582"/>
              <a:gd name="connsiteX13" fmla="*/ 255835 w 608344"/>
              <a:gd name="connsiteY13" fmla="*/ 446 h 548582"/>
              <a:gd name="connsiteX14" fmla="*/ 317801 w 608344"/>
              <a:gd name="connsiteY14" fmla="*/ 13616 h 548582"/>
              <a:gd name="connsiteX15" fmla="*/ 348072 w 608344"/>
              <a:gd name="connsiteY15" fmla="*/ 41661 h 548582"/>
              <a:gd name="connsiteX16" fmla="*/ 381190 w 608344"/>
              <a:gd name="connsiteY16" fmla="*/ 146831 h 548582"/>
              <a:gd name="connsiteX17" fmla="*/ 378913 w 608344"/>
              <a:gd name="connsiteY17" fmla="*/ 156211 h 548582"/>
              <a:gd name="connsiteX18" fmla="*/ 387833 w 608344"/>
              <a:gd name="connsiteY18" fmla="*/ 200458 h 548582"/>
              <a:gd name="connsiteX19" fmla="*/ 366387 w 608344"/>
              <a:gd name="connsiteY19" fmla="*/ 237694 h 548582"/>
              <a:gd name="connsiteX20" fmla="*/ 351393 w 608344"/>
              <a:gd name="connsiteY20" fmla="*/ 278720 h 548582"/>
              <a:gd name="connsiteX21" fmla="*/ 351393 w 608344"/>
              <a:gd name="connsiteY21" fmla="*/ 322873 h 548582"/>
              <a:gd name="connsiteX22" fmla="*/ 317611 w 608344"/>
              <a:gd name="connsiteY22" fmla="*/ 422358 h 548582"/>
              <a:gd name="connsiteX23" fmla="*/ 376635 w 608344"/>
              <a:gd name="connsiteY23" fmla="*/ 548088 h 548582"/>
              <a:gd name="connsiteX24" fmla="*/ 26855 w 608344"/>
              <a:gd name="connsiteY24" fmla="*/ 548088 h 548582"/>
              <a:gd name="connsiteX25" fmla="*/ 0 w 608344"/>
              <a:gd name="connsiteY25" fmla="*/ 521274 h 548582"/>
              <a:gd name="connsiteX26" fmla="*/ 0 w 608344"/>
              <a:gd name="connsiteY26" fmla="*/ 473806 h 548582"/>
              <a:gd name="connsiteX27" fmla="*/ 19453 w 608344"/>
              <a:gd name="connsiteY27" fmla="*/ 432969 h 548582"/>
              <a:gd name="connsiteX28" fmla="*/ 173751 w 608344"/>
              <a:gd name="connsiteY28" fmla="*/ 334242 h 548582"/>
              <a:gd name="connsiteX29" fmla="*/ 176408 w 608344"/>
              <a:gd name="connsiteY29" fmla="*/ 329884 h 548582"/>
              <a:gd name="connsiteX30" fmla="*/ 176408 w 608344"/>
              <a:gd name="connsiteY30" fmla="*/ 278720 h 548582"/>
              <a:gd name="connsiteX31" fmla="*/ 161320 w 608344"/>
              <a:gd name="connsiteY31" fmla="*/ 237694 h 548582"/>
              <a:gd name="connsiteX32" fmla="*/ 139969 w 608344"/>
              <a:gd name="connsiteY32" fmla="*/ 200458 h 548582"/>
              <a:gd name="connsiteX33" fmla="*/ 148320 w 608344"/>
              <a:gd name="connsiteY33" fmla="*/ 156211 h 548582"/>
              <a:gd name="connsiteX34" fmla="*/ 146042 w 608344"/>
              <a:gd name="connsiteY34" fmla="*/ 146736 h 548582"/>
              <a:gd name="connsiteX35" fmla="*/ 145758 w 608344"/>
              <a:gd name="connsiteY35" fmla="*/ 95099 h 548582"/>
              <a:gd name="connsiteX36" fmla="*/ 176029 w 608344"/>
              <a:gd name="connsiteY36" fmla="*/ 42135 h 548582"/>
              <a:gd name="connsiteX37" fmla="*/ 203928 w 608344"/>
              <a:gd name="connsiteY37" fmla="*/ 19017 h 548582"/>
              <a:gd name="connsiteX38" fmla="*/ 231162 w 608344"/>
              <a:gd name="connsiteY38" fmla="*/ 5089 h 548582"/>
              <a:gd name="connsiteX39" fmla="*/ 255835 w 608344"/>
              <a:gd name="connsiteY39" fmla="*/ 446 h 548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608344" h="548582">
                <a:moveTo>
                  <a:pt x="521432" y="370453"/>
                </a:moveTo>
                <a:lnTo>
                  <a:pt x="465737" y="425787"/>
                </a:lnTo>
                <a:lnTo>
                  <a:pt x="442491" y="402479"/>
                </a:lnTo>
                <a:lnTo>
                  <a:pt x="418201" y="426545"/>
                </a:lnTo>
                <a:lnTo>
                  <a:pt x="441447" y="449948"/>
                </a:lnTo>
                <a:lnTo>
                  <a:pt x="465642" y="474204"/>
                </a:lnTo>
                <a:lnTo>
                  <a:pt x="489932" y="450043"/>
                </a:lnTo>
                <a:lnTo>
                  <a:pt x="545532" y="394709"/>
                </a:lnTo>
                <a:close/>
                <a:moveTo>
                  <a:pt x="481962" y="296170"/>
                </a:moveTo>
                <a:cubicBezTo>
                  <a:pt x="551795" y="296170"/>
                  <a:pt x="608344" y="352641"/>
                  <a:pt x="608344" y="422376"/>
                </a:cubicBezTo>
                <a:cubicBezTo>
                  <a:pt x="608344" y="492111"/>
                  <a:pt x="551795" y="548582"/>
                  <a:pt x="481962" y="548582"/>
                </a:cubicBezTo>
                <a:cubicBezTo>
                  <a:pt x="412129" y="548582"/>
                  <a:pt x="355579" y="492111"/>
                  <a:pt x="355579" y="422376"/>
                </a:cubicBezTo>
                <a:cubicBezTo>
                  <a:pt x="355579" y="352641"/>
                  <a:pt x="412129" y="296170"/>
                  <a:pt x="481962" y="296170"/>
                </a:cubicBezTo>
                <a:close/>
                <a:moveTo>
                  <a:pt x="255835" y="446"/>
                </a:moveTo>
                <a:cubicBezTo>
                  <a:pt x="282785" y="-1828"/>
                  <a:pt x="303187" y="4899"/>
                  <a:pt x="317801" y="13616"/>
                </a:cubicBezTo>
                <a:cubicBezTo>
                  <a:pt x="339721" y="25744"/>
                  <a:pt x="348072" y="41661"/>
                  <a:pt x="348072" y="41661"/>
                </a:cubicBezTo>
                <a:cubicBezTo>
                  <a:pt x="348072" y="41661"/>
                  <a:pt x="398176" y="45167"/>
                  <a:pt x="381190" y="146831"/>
                </a:cubicBezTo>
                <a:cubicBezTo>
                  <a:pt x="380621" y="149863"/>
                  <a:pt x="379862" y="153085"/>
                  <a:pt x="378913" y="156211"/>
                </a:cubicBezTo>
                <a:cubicBezTo>
                  <a:pt x="388592" y="156211"/>
                  <a:pt x="398271" y="163507"/>
                  <a:pt x="387833" y="200458"/>
                </a:cubicBezTo>
                <a:cubicBezTo>
                  <a:pt x="379672" y="229262"/>
                  <a:pt x="372080" y="237221"/>
                  <a:pt x="366387" y="237694"/>
                </a:cubicBezTo>
                <a:cubicBezTo>
                  <a:pt x="364394" y="250675"/>
                  <a:pt x="359175" y="265076"/>
                  <a:pt x="351393" y="278720"/>
                </a:cubicBezTo>
                <a:lnTo>
                  <a:pt x="351393" y="322873"/>
                </a:lnTo>
                <a:cubicBezTo>
                  <a:pt x="330232" y="350539"/>
                  <a:pt x="317611" y="385027"/>
                  <a:pt x="317611" y="422358"/>
                </a:cubicBezTo>
                <a:cubicBezTo>
                  <a:pt x="317611" y="472764"/>
                  <a:pt x="340480" y="518053"/>
                  <a:pt x="376635" y="548088"/>
                </a:cubicBezTo>
                <a:lnTo>
                  <a:pt x="26855" y="548088"/>
                </a:lnTo>
                <a:cubicBezTo>
                  <a:pt x="12052" y="548088"/>
                  <a:pt x="0" y="536055"/>
                  <a:pt x="0" y="521274"/>
                </a:cubicBezTo>
                <a:lnTo>
                  <a:pt x="0" y="473806"/>
                </a:lnTo>
                <a:cubicBezTo>
                  <a:pt x="0" y="457983"/>
                  <a:pt x="7212" y="443013"/>
                  <a:pt x="19453" y="432969"/>
                </a:cubicBezTo>
                <a:cubicBezTo>
                  <a:pt x="86638" y="377921"/>
                  <a:pt x="159043" y="341443"/>
                  <a:pt x="173751" y="334242"/>
                </a:cubicBezTo>
                <a:cubicBezTo>
                  <a:pt x="175365" y="333484"/>
                  <a:pt x="176408" y="331779"/>
                  <a:pt x="176408" y="329884"/>
                </a:cubicBezTo>
                <a:lnTo>
                  <a:pt x="176408" y="278720"/>
                </a:lnTo>
                <a:cubicBezTo>
                  <a:pt x="168437" y="265076"/>
                  <a:pt x="163313" y="250675"/>
                  <a:pt x="161320" y="237694"/>
                </a:cubicBezTo>
                <a:cubicBezTo>
                  <a:pt x="155627" y="237221"/>
                  <a:pt x="148035" y="229072"/>
                  <a:pt x="139969" y="200458"/>
                </a:cubicBezTo>
                <a:cubicBezTo>
                  <a:pt x="129531" y="164170"/>
                  <a:pt x="138925" y="156496"/>
                  <a:pt x="148320" y="156211"/>
                </a:cubicBezTo>
                <a:cubicBezTo>
                  <a:pt x="147371" y="153085"/>
                  <a:pt x="146612" y="149863"/>
                  <a:pt x="146042" y="146736"/>
                </a:cubicBezTo>
                <a:cubicBezTo>
                  <a:pt x="142436" y="128450"/>
                  <a:pt x="141487" y="111396"/>
                  <a:pt x="145758" y="95099"/>
                </a:cubicBezTo>
                <a:cubicBezTo>
                  <a:pt x="150787" y="73212"/>
                  <a:pt x="162744" y="55684"/>
                  <a:pt x="176029" y="42135"/>
                </a:cubicBezTo>
                <a:cubicBezTo>
                  <a:pt x="184379" y="33134"/>
                  <a:pt x="193869" y="25459"/>
                  <a:pt x="203928" y="19017"/>
                </a:cubicBezTo>
                <a:cubicBezTo>
                  <a:pt x="212183" y="13332"/>
                  <a:pt x="221293" y="8405"/>
                  <a:pt x="231162" y="5089"/>
                </a:cubicBezTo>
                <a:cubicBezTo>
                  <a:pt x="238849" y="2625"/>
                  <a:pt x="247105" y="825"/>
                  <a:pt x="255835" y="44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38" name="íš1ïḓê">
            <a:extLst>
              <a:ext uri="{FF2B5EF4-FFF2-40B4-BE49-F238E27FC236}">
                <a16:creationId xmlns:a16="http://schemas.microsoft.com/office/drawing/2014/main" id="{0CC0576C-87F9-4076-9E4D-13D070F8FD56}"/>
              </a:ext>
            </a:extLst>
          </p:cNvPr>
          <p:cNvSpPr/>
          <p:nvPr/>
        </p:nvSpPr>
        <p:spPr>
          <a:xfrm>
            <a:off x="6680598" y="2390122"/>
            <a:ext cx="458474" cy="413434"/>
          </a:xfrm>
          <a:custGeom>
            <a:avLst/>
            <a:gdLst>
              <a:gd name="connsiteX0" fmla="*/ 521432 w 608344"/>
              <a:gd name="connsiteY0" fmla="*/ 370453 h 548582"/>
              <a:gd name="connsiteX1" fmla="*/ 465737 w 608344"/>
              <a:gd name="connsiteY1" fmla="*/ 425787 h 548582"/>
              <a:gd name="connsiteX2" fmla="*/ 442491 w 608344"/>
              <a:gd name="connsiteY2" fmla="*/ 402479 h 548582"/>
              <a:gd name="connsiteX3" fmla="*/ 418201 w 608344"/>
              <a:gd name="connsiteY3" fmla="*/ 426545 h 548582"/>
              <a:gd name="connsiteX4" fmla="*/ 441447 w 608344"/>
              <a:gd name="connsiteY4" fmla="*/ 449948 h 548582"/>
              <a:gd name="connsiteX5" fmla="*/ 465642 w 608344"/>
              <a:gd name="connsiteY5" fmla="*/ 474204 h 548582"/>
              <a:gd name="connsiteX6" fmla="*/ 489932 w 608344"/>
              <a:gd name="connsiteY6" fmla="*/ 450043 h 548582"/>
              <a:gd name="connsiteX7" fmla="*/ 545532 w 608344"/>
              <a:gd name="connsiteY7" fmla="*/ 394709 h 548582"/>
              <a:gd name="connsiteX8" fmla="*/ 481962 w 608344"/>
              <a:gd name="connsiteY8" fmla="*/ 296170 h 548582"/>
              <a:gd name="connsiteX9" fmla="*/ 608344 w 608344"/>
              <a:gd name="connsiteY9" fmla="*/ 422376 h 548582"/>
              <a:gd name="connsiteX10" fmla="*/ 481962 w 608344"/>
              <a:gd name="connsiteY10" fmla="*/ 548582 h 548582"/>
              <a:gd name="connsiteX11" fmla="*/ 355579 w 608344"/>
              <a:gd name="connsiteY11" fmla="*/ 422376 h 548582"/>
              <a:gd name="connsiteX12" fmla="*/ 481962 w 608344"/>
              <a:gd name="connsiteY12" fmla="*/ 296170 h 548582"/>
              <a:gd name="connsiteX13" fmla="*/ 255835 w 608344"/>
              <a:gd name="connsiteY13" fmla="*/ 446 h 548582"/>
              <a:gd name="connsiteX14" fmla="*/ 317801 w 608344"/>
              <a:gd name="connsiteY14" fmla="*/ 13616 h 548582"/>
              <a:gd name="connsiteX15" fmla="*/ 348072 w 608344"/>
              <a:gd name="connsiteY15" fmla="*/ 41661 h 548582"/>
              <a:gd name="connsiteX16" fmla="*/ 381190 w 608344"/>
              <a:gd name="connsiteY16" fmla="*/ 146831 h 548582"/>
              <a:gd name="connsiteX17" fmla="*/ 378913 w 608344"/>
              <a:gd name="connsiteY17" fmla="*/ 156211 h 548582"/>
              <a:gd name="connsiteX18" fmla="*/ 387833 w 608344"/>
              <a:gd name="connsiteY18" fmla="*/ 200458 h 548582"/>
              <a:gd name="connsiteX19" fmla="*/ 366387 w 608344"/>
              <a:gd name="connsiteY19" fmla="*/ 237694 h 548582"/>
              <a:gd name="connsiteX20" fmla="*/ 351393 w 608344"/>
              <a:gd name="connsiteY20" fmla="*/ 278720 h 548582"/>
              <a:gd name="connsiteX21" fmla="*/ 351393 w 608344"/>
              <a:gd name="connsiteY21" fmla="*/ 322873 h 548582"/>
              <a:gd name="connsiteX22" fmla="*/ 317611 w 608344"/>
              <a:gd name="connsiteY22" fmla="*/ 422358 h 548582"/>
              <a:gd name="connsiteX23" fmla="*/ 376635 w 608344"/>
              <a:gd name="connsiteY23" fmla="*/ 548088 h 548582"/>
              <a:gd name="connsiteX24" fmla="*/ 26855 w 608344"/>
              <a:gd name="connsiteY24" fmla="*/ 548088 h 548582"/>
              <a:gd name="connsiteX25" fmla="*/ 0 w 608344"/>
              <a:gd name="connsiteY25" fmla="*/ 521274 h 548582"/>
              <a:gd name="connsiteX26" fmla="*/ 0 w 608344"/>
              <a:gd name="connsiteY26" fmla="*/ 473806 h 548582"/>
              <a:gd name="connsiteX27" fmla="*/ 19453 w 608344"/>
              <a:gd name="connsiteY27" fmla="*/ 432969 h 548582"/>
              <a:gd name="connsiteX28" fmla="*/ 173751 w 608344"/>
              <a:gd name="connsiteY28" fmla="*/ 334242 h 548582"/>
              <a:gd name="connsiteX29" fmla="*/ 176408 w 608344"/>
              <a:gd name="connsiteY29" fmla="*/ 329884 h 548582"/>
              <a:gd name="connsiteX30" fmla="*/ 176408 w 608344"/>
              <a:gd name="connsiteY30" fmla="*/ 278720 h 548582"/>
              <a:gd name="connsiteX31" fmla="*/ 161320 w 608344"/>
              <a:gd name="connsiteY31" fmla="*/ 237694 h 548582"/>
              <a:gd name="connsiteX32" fmla="*/ 139969 w 608344"/>
              <a:gd name="connsiteY32" fmla="*/ 200458 h 548582"/>
              <a:gd name="connsiteX33" fmla="*/ 148320 w 608344"/>
              <a:gd name="connsiteY33" fmla="*/ 156211 h 548582"/>
              <a:gd name="connsiteX34" fmla="*/ 146042 w 608344"/>
              <a:gd name="connsiteY34" fmla="*/ 146736 h 548582"/>
              <a:gd name="connsiteX35" fmla="*/ 145758 w 608344"/>
              <a:gd name="connsiteY35" fmla="*/ 95099 h 548582"/>
              <a:gd name="connsiteX36" fmla="*/ 176029 w 608344"/>
              <a:gd name="connsiteY36" fmla="*/ 42135 h 548582"/>
              <a:gd name="connsiteX37" fmla="*/ 203928 w 608344"/>
              <a:gd name="connsiteY37" fmla="*/ 19017 h 548582"/>
              <a:gd name="connsiteX38" fmla="*/ 231162 w 608344"/>
              <a:gd name="connsiteY38" fmla="*/ 5089 h 548582"/>
              <a:gd name="connsiteX39" fmla="*/ 255835 w 608344"/>
              <a:gd name="connsiteY39" fmla="*/ 446 h 548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608344" h="548582">
                <a:moveTo>
                  <a:pt x="521432" y="370453"/>
                </a:moveTo>
                <a:lnTo>
                  <a:pt x="465737" y="425787"/>
                </a:lnTo>
                <a:lnTo>
                  <a:pt x="442491" y="402479"/>
                </a:lnTo>
                <a:lnTo>
                  <a:pt x="418201" y="426545"/>
                </a:lnTo>
                <a:lnTo>
                  <a:pt x="441447" y="449948"/>
                </a:lnTo>
                <a:lnTo>
                  <a:pt x="465642" y="474204"/>
                </a:lnTo>
                <a:lnTo>
                  <a:pt x="489932" y="450043"/>
                </a:lnTo>
                <a:lnTo>
                  <a:pt x="545532" y="394709"/>
                </a:lnTo>
                <a:close/>
                <a:moveTo>
                  <a:pt x="481962" y="296170"/>
                </a:moveTo>
                <a:cubicBezTo>
                  <a:pt x="551795" y="296170"/>
                  <a:pt x="608344" y="352641"/>
                  <a:pt x="608344" y="422376"/>
                </a:cubicBezTo>
                <a:cubicBezTo>
                  <a:pt x="608344" y="492111"/>
                  <a:pt x="551795" y="548582"/>
                  <a:pt x="481962" y="548582"/>
                </a:cubicBezTo>
                <a:cubicBezTo>
                  <a:pt x="412129" y="548582"/>
                  <a:pt x="355579" y="492111"/>
                  <a:pt x="355579" y="422376"/>
                </a:cubicBezTo>
                <a:cubicBezTo>
                  <a:pt x="355579" y="352641"/>
                  <a:pt x="412129" y="296170"/>
                  <a:pt x="481962" y="296170"/>
                </a:cubicBezTo>
                <a:close/>
                <a:moveTo>
                  <a:pt x="255835" y="446"/>
                </a:moveTo>
                <a:cubicBezTo>
                  <a:pt x="282785" y="-1828"/>
                  <a:pt x="303187" y="4899"/>
                  <a:pt x="317801" y="13616"/>
                </a:cubicBezTo>
                <a:cubicBezTo>
                  <a:pt x="339721" y="25744"/>
                  <a:pt x="348072" y="41661"/>
                  <a:pt x="348072" y="41661"/>
                </a:cubicBezTo>
                <a:cubicBezTo>
                  <a:pt x="348072" y="41661"/>
                  <a:pt x="398176" y="45167"/>
                  <a:pt x="381190" y="146831"/>
                </a:cubicBezTo>
                <a:cubicBezTo>
                  <a:pt x="380621" y="149863"/>
                  <a:pt x="379862" y="153085"/>
                  <a:pt x="378913" y="156211"/>
                </a:cubicBezTo>
                <a:cubicBezTo>
                  <a:pt x="388592" y="156211"/>
                  <a:pt x="398271" y="163507"/>
                  <a:pt x="387833" y="200458"/>
                </a:cubicBezTo>
                <a:cubicBezTo>
                  <a:pt x="379672" y="229262"/>
                  <a:pt x="372080" y="237221"/>
                  <a:pt x="366387" y="237694"/>
                </a:cubicBezTo>
                <a:cubicBezTo>
                  <a:pt x="364394" y="250675"/>
                  <a:pt x="359175" y="265076"/>
                  <a:pt x="351393" y="278720"/>
                </a:cubicBezTo>
                <a:lnTo>
                  <a:pt x="351393" y="322873"/>
                </a:lnTo>
                <a:cubicBezTo>
                  <a:pt x="330232" y="350539"/>
                  <a:pt x="317611" y="385027"/>
                  <a:pt x="317611" y="422358"/>
                </a:cubicBezTo>
                <a:cubicBezTo>
                  <a:pt x="317611" y="472764"/>
                  <a:pt x="340480" y="518053"/>
                  <a:pt x="376635" y="548088"/>
                </a:cubicBezTo>
                <a:lnTo>
                  <a:pt x="26855" y="548088"/>
                </a:lnTo>
                <a:cubicBezTo>
                  <a:pt x="12052" y="548088"/>
                  <a:pt x="0" y="536055"/>
                  <a:pt x="0" y="521274"/>
                </a:cubicBezTo>
                <a:lnTo>
                  <a:pt x="0" y="473806"/>
                </a:lnTo>
                <a:cubicBezTo>
                  <a:pt x="0" y="457983"/>
                  <a:pt x="7212" y="443013"/>
                  <a:pt x="19453" y="432969"/>
                </a:cubicBezTo>
                <a:cubicBezTo>
                  <a:pt x="86638" y="377921"/>
                  <a:pt x="159043" y="341443"/>
                  <a:pt x="173751" y="334242"/>
                </a:cubicBezTo>
                <a:cubicBezTo>
                  <a:pt x="175365" y="333484"/>
                  <a:pt x="176408" y="331779"/>
                  <a:pt x="176408" y="329884"/>
                </a:cubicBezTo>
                <a:lnTo>
                  <a:pt x="176408" y="278720"/>
                </a:lnTo>
                <a:cubicBezTo>
                  <a:pt x="168437" y="265076"/>
                  <a:pt x="163313" y="250675"/>
                  <a:pt x="161320" y="237694"/>
                </a:cubicBezTo>
                <a:cubicBezTo>
                  <a:pt x="155627" y="237221"/>
                  <a:pt x="148035" y="229072"/>
                  <a:pt x="139969" y="200458"/>
                </a:cubicBezTo>
                <a:cubicBezTo>
                  <a:pt x="129531" y="164170"/>
                  <a:pt x="138925" y="156496"/>
                  <a:pt x="148320" y="156211"/>
                </a:cubicBezTo>
                <a:cubicBezTo>
                  <a:pt x="147371" y="153085"/>
                  <a:pt x="146612" y="149863"/>
                  <a:pt x="146042" y="146736"/>
                </a:cubicBezTo>
                <a:cubicBezTo>
                  <a:pt x="142436" y="128450"/>
                  <a:pt x="141487" y="111396"/>
                  <a:pt x="145758" y="95099"/>
                </a:cubicBezTo>
                <a:cubicBezTo>
                  <a:pt x="150787" y="73212"/>
                  <a:pt x="162744" y="55684"/>
                  <a:pt x="176029" y="42135"/>
                </a:cubicBezTo>
                <a:cubicBezTo>
                  <a:pt x="184379" y="33134"/>
                  <a:pt x="193869" y="25459"/>
                  <a:pt x="203928" y="19017"/>
                </a:cubicBezTo>
                <a:cubicBezTo>
                  <a:pt x="212183" y="13332"/>
                  <a:pt x="221293" y="8405"/>
                  <a:pt x="231162" y="5089"/>
                </a:cubicBezTo>
                <a:cubicBezTo>
                  <a:pt x="238849" y="2625"/>
                  <a:pt x="247105" y="825"/>
                  <a:pt x="255835" y="44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39" name="íš1ïḓê">
            <a:extLst>
              <a:ext uri="{FF2B5EF4-FFF2-40B4-BE49-F238E27FC236}">
                <a16:creationId xmlns:a16="http://schemas.microsoft.com/office/drawing/2014/main" id="{2ECD83CA-A668-48E6-A8CC-D37F153025AA}"/>
              </a:ext>
            </a:extLst>
          </p:cNvPr>
          <p:cNvSpPr/>
          <p:nvPr/>
        </p:nvSpPr>
        <p:spPr>
          <a:xfrm>
            <a:off x="6680598" y="3826554"/>
            <a:ext cx="458474" cy="413434"/>
          </a:xfrm>
          <a:custGeom>
            <a:avLst/>
            <a:gdLst>
              <a:gd name="connsiteX0" fmla="*/ 521432 w 608344"/>
              <a:gd name="connsiteY0" fmla="*/ 370453 h 548582"/>
              <a:gd name="connsiteX1" fmla="*/ 465737 w 608344"/>
              <a:gd name="connsiteY1" fmla="*/ 425787 h 548582"/>
              <a:gd name="connsiteX2" fmla="*/ 442491 w 608344"/>
              <a:gd name="connsiteY2" fmla="*/ 402479 h 548582"/>
              <a:gd name="connsiteX3" fmla="*/ 418201 w 608344"/>
              <a:gd name="connsiteY3" fmla="*/ 426545 h 548582"/>
              <a:gd name="connsiteX4" fmla="*/ 441447 w 608344"/>
              <a:gd name="connsiteY4" fmla="*/ 449948 h 548582"/>
              <a:gd name="connsiteX5" fmla="*/ 465642 w 608344"/>
              <a:gd name="connsiteY5" fmla="*/ 474204 h 548582"/>
              <a:gd name="connsiteX6" fmla="*/ 489932 w 608344"/>
              <a:gd name="connsiteY6" fmla="*/ 450043 h 548582"/>
              <a:gd name="connsiteX7" fmla="*/ 545532 w 608344"/>
              <a:gd name="connsiteY7" fmla="*/ 394709 h 548582"/>
              <a:gd name="connsiteX8" fmla="*/ 481962 w 608344"/>
              <a:gd name="connsiteY8" fmla="*/ 296170 h 548582"/>
              <a:gd name="connsiteX9" fmla="*/ 608344 w 608344"/>
              <a:gd name="connsiteY9" fmla="*/ 422376 h 548582"/>
              <a:gd name="connsiteX10" fmla="*/ 481962 w 608344"/>
              <a:gd name="connsiteY10" fmla="*/ 548582 h 548582"/>
              <a:gd name="connsiteX11" fmla="*/ 355579 w 608344"/>
              <a:gd name="connsiteY11" fmla="*/ 422376 h 548582"/>
              <a:gd name="connsiteX12" fmla="*/ 481962 w 608344"/>
              <a:gd name="connsiteY12" fmla="*/ 296170 h 548582"/>
              <a:gd name="connsiteX13" fmla="*/ 255835 w 608344"/>
              <a:gd name="connsiteY13" fmla="*/ 446 h 548582"/>
              <a:gd name="connsiteX14" fmla="*/ 317801 w 608344"/>
              <a:gd name="connsiteY14" fmla="*/ 13616 h 548582"/>
              <a:gd name="connsiteX15" fmla="*/ 348072 w 608344"/>
              <a:gd name="connsiteY15" fmla="*/ 41661 h 548582"/>
              <a:gd name="connsiteX16" fmla="*/ 381190 w 608344"/>
              <a:gd name="connsiteY16" fmla="*/ 146831 h 548582"/>
              <a:gd name="connsiteX17" fmla="*/ 378913 w 608344"/>
              <a:gd name="connsiteY17" fmla="*/ 156211 h 548582"/>
              <a:gd name="connsiteX18" fmla="*/ 387833 w 608344"/>
              <a:gd name="connsiteY18" fmla="*/ 200458 h 548582"/>
              <a:gd name="connsiteX19" fmla="*/ 366387 w 608344"/>
              <a:gd name="connsiteY19" fmla="*/ 237694 h 548582"/>
              <a:gd name="connsiteX20" fmla="*/ 351393 w 608344"/>
              <a:gd name="connsiteY20" fmla="*/ 278720 h 548582"/>
              <a:gd name="connsiteX21" fmla="*/ 351393 w 608344"/>
              <a:gd name="connsiteY21" fmla="*/ 322873 h 548582"/>
              <a:gd name="connsiteX22" fmla="*/ 317611 w 608344"/>
              <a:gd name="connsiteY22" fmla="*/ 422358 h 548582"/>
              <a:gd name="connsiteX23" fmla="*/ 376635 w 608344"/>
              <a:gd name="connsiteY23" fmla="*/ 548088 h 548582"/>
              <a:gd name="connsiteX24" fmla="*/ 26855 w 608344"/>
              <a:gd name="connsiteY24" fmla="*/ 548088 h 548582"/>
              <a:gd name="connsiteX25" fmla="*/ 0 w 608344"/>
              <a:gd name="connsiteY25" fmla="*/ 521274 h 548582"/>
              <a:gd name="connsiteX26" fmla="*/ 0 w 608344"/>
              <a:gd name="connsiteY26" fmla="*/ 473806 h 548582"/>
              <a:gd name="connsiteX27" fmla="*/ 19453 w 608344"/>
              <a:gd name="connsiteY27" fmla="*/ 432969 h 548582"/>
              <a:gd name="connsiteX28" fmla="*/ 173751 w 608344"/>
              <a:gd name="connsiteY28" fmla="*/ 334242 h 548582"/>
              <a:gd name="connsiteX29" fmla="*/ 176408 w 608344"/>
              <a:gd name="connsiteY29" fmla="*/ 329884 h 548582"/>
              <a:gd name="connsiteX30" fmla="*/ 176408 w 608344"/>
              <a:gd name="connsiteY30" fmla="*/ 278720 h 548582"/>
              <a:gd name="connsiteX31" fmla="*/ 161320 w 608344"/>
              <a:gd name="connsiteY31" fmla="*/ 237694 h 548582"/>
              <a:gd name="connsiteX32" fmla="*/ 139969 w 608344"/>
              <a:gd name="connsiteY32" fmla="*/ 200458 h 548582"/>
              <a:gd name="connsiteX33" fmla="*/ 148320 w 608344"/>
              <a:gd name="connsiteY33" fmla="*/ 156211 h 548582"/>
              <a:gd name="connsiteX34" fmla="*/ 146042 w 608344"/>
              <a:gd name="connsiteY34" fmla="*/ 146736 h 548582"/>
              <a:gd name="connsiteX35" fmla="*/ 145758 w 608344"/>
              <a:gd name="connsiteY35" fmla="*/ 95099 h 548582"/>
              <a:gd name="connsiteX36" fmla="*/ 176029 w 608344"/>
              <a:gd name="connsiteY36" fmla="*/ 42135 h 548582"/>
              <a:gd name="connsiteX37" fmla="*/ 203928 w 608344"/>
              <a:gd name="connsiteY37" fmla="*/ 19017 h 548582"/>
              <a:gd name="connsiteX38" fmla="*/ 231162 w 608344"/>
              <a:gd name="connsiteY38" fmla="*/ 5089 h 548582"/>
              <a:gd name="connsiteX39" fmla="*/ 255835 w 608344"/>
              <a:gd name="connsiteY39" fmla="*/ 446 h 548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608344" h="548582">
                <a:moveTo>
                  <a:pt x="521432" y="370453"/>
                </a:moveTo>
                <a:lnTo>
                  <a:pt x="465737" y="425787"/>
                </a:lnTo>
                <a:lnTo>
                  <a:pt x="442491" y="402479"/>
                </a:lnTo>
                <a:lnTo>
                  <a:pt x="418201" y="426545"/>
                </a:lnTo>
                <a:lnTo>
                  <a:pt x="441447" y="449948"/>
                </a:lnTo>
                <a:lnTo>
                  <a:pt x="465642" y="474204"/>
                </a:lnTo>
                <a:lnTo>
                  <a:pt x="489932" y="450043"/>
                </a:lnTo>
                <a:lnTo>
                  <a:pt x="545532" y="394709"/>
                </a:lnTo>
                <a:close/>
                <a:moveTo>
                  <a:pt x="481962" y="296170"/>
                </a:moveTo>
                <a:cubicBezTo>
                  <a:pt x="551795" y="296170"/>
                  <a:pt x="608344" y="352641"/>
                  <a:pt x="608344" y="422376"/>
                </a:cubicBezTo>
                <a:cubicBezTo>
                  <a:pt x="608344" y="492111"/>
                  <a:pt x="551795" y="548582"/>
                  <a:pt x="481962" y="548582"/>
                </a:cubicBezTo>
                <a:cubicBezTo>
                  <a:pt x="412129" y="548582"/>
                  <a:pt x="355579" y="492111"/>
                  <a:pt x="355579" y="422376"/>
                </a:cubicBezTo>
                <a:cubicBezTo>
                  <a:pt x="355579" y="352641"/>
                  <a:pt x="412129" y="296170"/>
                  <a:pt x="481962" y="296170"/>
                </a:cubicBezTo>
                <a:close/>
                <a:moveTo>
                  <a:pt x="255835" y="446"/>
                </a:moveTo>
                <a:cubicBezTo>
                  <a:pt x="282785" y="-1828"/>
                  <a:pt x="303187" y="4899"/>
                  <a:pt x="317801" y="13616"/>
                </a:cubicBezTo>
                <a:cubicBezTo>
                  <a:pt x="339721" y="25744"/>
                  <a:pt x="348072" y="41661"/>
                  <a:pt x="348072" y="41661"/>
                </a:cubicBezTo>
                <a:cubicBezTo>
                  <a:pt x="348072" y="41661"/>
                  <a:pt x="398176" y="45167"/>
                  <a:pt x="381190" y="146831"/>
                </a:cubicBezTo>
                <a:cubicBezTo>
                  <a:pt x="380621" y="149863"/>
                  <a:pt x="379862" y="153085"/>
                  <a:pt x="378913" y="156211"/>
                </a:cubicBezTo>
                <a:cubicBezTo>
                  <a:pt x="388592" y="156211"/>
                  <a:pt x="398271" y="163507"/>
                  <a:pt x="387833" y="200458"/>
                </a:cubicBezTo>
                <a:cubicBezTo>
                  <a:pt x="379672" y="229262"/>
                  <a:pt x="372080" y="237221"/>
                  <a:pt x="366387" y="237694"/>
                </a:cubicBezTo>
                <a:cubicBezTo>
                  <a:pt x="364394" y="250675"/>
                  <a:pt x="359175" y="265076"/>
                  <a:pt x="351393" y="278720"/>
                </a:cubicBezTo>
                <a:lnTo>
                  <a:pt x="351393" y="322873"/>
                </a:lnTo>
                <a:cubicBezTo>
                  <a:pt x="330232" y="350539"/>
                  <a:pt x="317611" y="385027"/>
                  <a:pt x="317611" y="422358"/>
                </a:cubicBezTo>
                <a:cubicBezTo>
                  <a:pt x="317611" y="472764"/>
                  <a:pt x="340480" y="518053"/>
                  <a:pt x="376635" y="548088"/>
                </a:cubicBezTo>
                <a:lnTo>
                  <a:pt x="26855" y="548088"/>
                </a:lnTo>
                <a:cubicBezTo>
                  <a:pt x="12052" y="548088"/>
                  <a:pt x="0" y="536055"/>
                  <a:pt x="0" y="521274"/>
                </a:cubicBezTo>
                <a:lnTo>
                  <a:pt x="0" y="473806"/>
                </a:lnTo>
                <a:cubicBezTo>
                  <a:pt x="0" y="457983"/>
                  <a:pt x="7212" y="443013"/>
                  <a:pt x="19453" y="432969"/>
                </a:cubicBezTo>
                <a:cubicBezTo>
                  <a:pt x="86638" y="377921"/>
                  <a:pt x="159043" y="341443"/>
                  <a:pt x="173751" y="334242"/>
                </a:cubicBezTo>
                <a:cubicBezTo>
                  <a:pt x="175365" y="333484"/>
                  <a:pt x="176408" y="331779"/>
                  <a:pt x="176408" y="329884"/>
                </a:cubicBezTo>
                <a:lnTo>
                  <a:pt x="176408" y="278720"/>
                </a:lnTo>
                <a:cubicBezTo>
                  <a:pt x="168437" y="265076"/>
                  <a:pt x="163313" y="250675"/>
                  <a:pt x="161320" y="237694"/>
                </a:cubicBezTo>
                <a:cubicBezTo>
                  <a:pt x="155627" y="237221"/>
                  <a:pt x="148035" y="229072"/>
                  <a:pt x="139969" y="200458"/>
                </a:cubicBezTo>
                <a:cubicBezTo>
                  <a:pt x="129531" y="164170"/>
                  <a:pt x="138925" y="156496"/>
                  <a:pt x="148320" y="156211"/>
                </a:cubicBezTo>
                <a:cubicBezTo>
                  <a:pt x="147371" y="153085"/>
                  <a:pt x="146612" y="149863"/>
                  <a:pt x="146042" y="146736"/>
                </a:cubicBezTo>
                <a:cubicBezTo>
                  <a:pt x="142436" y="128450"/>
                  <a:pt x="141487" y="111396"/>
                  <a:pt x="145758" y="95099"/>
                </a:cubicBezTo>
                <a:cubicBezTo>
                  <a:pt x="150787" y="73212"/>
                  <a:pt x="162744" y="55684"/>
                  <a:pt x="176029" y="42135"/>
                </a:cubicBezTo>
                <a:cubicBezTo>
                  <a:pt x="184379" y="33134"/>
                  <a:pt x="193869" y="25459"/>
                  <a:pt x="203928" y="19017"/>
                </a:cubicBezTo>
                <a:cubicBezTo>
                  <a:pt x="212183" y="13332"/>
                  <a:pt x="221293" y="8405"/>
                  <a:pt x="231162" y="5089"/>
                </a:cubicBezTo>
                <a:cubicBezTo>
                  <a:pt x="238849" y="2625"/>
                  <a:pt x="247105" y="825"/>
                  <a:pt x="255835" y="44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41" name="ïS1iḑe">
            <a:extLst>
              <a:ext uri="{FF2B5EF4-FFF2-40B4-BE49-F238E27FC236}">
                <a16:creationId xmlns:a16="http://schemas.microsoft.com/office/drawing/2014/main" id="{796B2835-C340-4C41-A520-7EEC54538922}"/>
              </a:ext>
            </a:extLst>
          </p:cNvPr>
          <p:cNvSpPr/>
          <p:nvPr/>
        </p:nvSpPr>
        <p:spPr bwMode="auto">
          <a:xfrm>
            <a:off x="7327395" y="2280555"/>
            <a:ext cx="3228618" cy="708756"/>
          </a:xfrm>
          <a:custGeom>
            <a:avLst/>
            <a:gdLst/>
            <a:ahLst/>
            <a:cxnLst>
              <a:cxn ang="0">
                <a:pos x="1590" y="615"/>
              </a:cxn>
              <a:cxn ang="0">
                <a:pos x="0" y="615"/>
              </a:cxn>
              <a:cxn ang="0">
                <a:pos x="524" y="0"/>
              </a:cxn>
              <a:cxn ang="0">
                <a:pos x="1058" y="0"/>
              </a:cxn>
              <a:cxn ang="0">
                <a:pos x="1590" y="615"/>
              </a:cxn>
            </a:cxnLst>
            <a:rect l="0" t="0" r="r" b="b"/>
            <a:pathLst>
              <a:path w="1590" h="615">
                <a:moveTo>
                  <a:pt x="1590" y="615"/>
                </a:moveTo>
                <a:lnTo>
                  <a:pt x="0" y="615"/>
                </a:lnTo>
                <a:lnTo>
                  <a:pt x="524" y="0"/>
                </a:lnTo>
                <a:lnTo>
                  <a:pt x="1058" y="0"/>
                </a:lnTo>
                <a:lnTo>
                  <a:pt x="1590" y="615"/>
                </a:lnTo>
                <a:close/>
              </a:path>
            </a:pathLst>
          </a:custGeom>
          <a:solidFill>
            <a:srgbClr val="EDE9E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  <a:normAutofit/>
          </a:bodyPr>
          <a:lstStyle/>
          <a:p>
            <a:pPr lvl="0" algn="ctr"/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徐○凱</a:t>
            </a:r>
            <a:endParaRPr lang="zh-CN" altLang="en-US" sz="4400" b="1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2" name="ïS1iḑe">
            <a:extLst>
              <a:ext uri="{FF2B5EF4-FFF2-40B4-BE49-F238E27FC236}">
                <a16:creationId xmlns:a16="http://schemas.microsoft.com/office/drawing/2014/main" id="{84C47F6E-96ED-4130-9E6E-61AA3E44C6AA}"/>
              </a:ext>
            </a:extLst>
          </p:cNvPr>
          <p:cNvSpPr/>
          <p:nvPr/>
        </p:nvSpPr>
        <p:spPr bwMode="auto">
          <a:xfrm>
            <a:off x="7455210" y="3725833"/>
            <a:ext cx="3228618" cy="708756"/>
          </a:xfrm>
          <a:custGeom>
            <a:avLst/>
            <a:gdLst/>
            <a:ahLst/>
            <a:cxnLst>
              <a:cxn ang="0">
                <a:pos x="1590" y="615"/>
              </a:cxn>
              <a:cxn ang="0">
                <a:pos x="0" y="615"/>
              </a:cxn>
              <a:cxn ang="0">
                <a:pos x="524" y="0"/>
              </a:cxn>
              <a:cxn ang="0">
                <a:pos x="1058" y="0"/>
              </a:cxn>
              <a:cxn ang="0">
                <a:pos x="1590" y="615"/>
              </a:cxn>
            </a:cxnLst>
            <a:rect l="0" t="0" r="r" b="b"/>
            <a:pathLst>
              <a:path w="1590" h="615">
                <a:moveTo>
                  <a:pt x="1590" y="615"/>
                </a:moveTo>
                <a:lnTo>
                  <a:pt x="0" y="615"/>
                </a:lnTo>
                <a:lnTo>
                  <a:pt x="524" y="0"/>
                </a:lnTo>
                <a:lnTo>
                  <a:pt x="1058" y="0"/>
                </a:lnTo>
                <a:lnTo>
                  <a:pt x="1590" y="615"/>
                </a:lnTo>
                <a:close/>
              </a:path>
            </a:pathLst>
          </a:custGeom>
          <a:solidFill>
            <a:srgbClr val="EDE9E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  <a:normAutofit/>
          </a:bodyPr>
          <a:lstStyle/>
          <a:p>
            <a:pPr lvl="0" algn="ctr"/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劉○麟</a:t>
            </a:r>
            <a:endParaRPr lang="zh-CN" altLang="en-US" sz="3600" b="1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3" name="ïS1iḑe">
            <a:extLst>
              <a:ext uri="{FF2B5EF4-FFF2-40B4-BE49-F238E27FC236}">
                <a16:creationId xmlns:a16="http://schemas.microsoft.com/office/drawing/2014/main" id="{C6158DD2-B505-47B5-8D51-3FA3CB5D954C}"/>
              </a:ext>
            </a:extLst>
          </p:cNvPr>
          <p:cNvSpPr/>
          <p:nvPr/>
        </p:nvSpPr>
        <p:spPr bwMode="auto">
          <a:xfrm>
            <a:off x="7601258" y="5279092"/>
            <a:ext cx="3228618" cy="708756"/>
          </a:xfrm>
          <a:custGeom>
            <a:avLst/>
            <a:gdLst/>
            <a:ahLst/>
            <a:cxnLst>
              <a:cxn ang="0">
                <a:pos x="1590" y="615"/>
              </a:cxn>
              <a:cxn ang="0">
                <a:pos x="0" y="615"/>
              </a:cxn>
              <a:cxn ang="0">
                <a:pos x="524" y="0"/>
              </a:cxn>
              <a:cxn ang="0">
                <a:pos x="1058" y="0"/>
              </a:cxn>
              <a:cxn ang="0">
                <a:pos x="1590" y="615"/>
              </a:cxn>
            </a:cxnLst>
            <a:rect l="0" t="0" r="r" b="b"/>
            <a:pathLst>
              <a:path w="1590" h="615">
                <a:moveTo>
                  <a:pt x="1590" y="615"/>
                </a:moveTo>
                <a:lnTo>
                  <a:pt x="0" y="615"/>
                </a:lnTo>
                <a:lnTo>
                  <a:pt x="524" y="0"/>
                </a:lnTo>
                <a:lnTo>
                  <a:pt x="1058" y="0"/>
                </a:lnTo>
                <a:lnTo>
                  <a:pt x="1590" y="615"/>
                </a:lnTo>
                <a:close/>
              </a:path>
            </a:pathLst>
          </a:custGeom>
          <a:solidFill>
            <a:srgbClr val="EDE9E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  <a:normAutofit/>
          </a:bodyPr>
          <a:lstStyle/>
          <a:p>
            <a:pPr lvl="0" algn="ctr"/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王○宏</a:t>
            </a:r>
            <a:endParaRPr lang="zh-CN" altLang="en-US" sz="3600" b="1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412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25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Office 主题​​">
  <a:themeElements>
    <a:clrScheme name="自定义 23">
      <a:dk1>
        <a:srgbClr val="000000"/>
      </a:dk1>
      <a:lt1>
        <a:srgbClr val="FFFFFF"/>
      </a:lt1>
      <a:dk2>
        <a:srgbClr val="768395"/>
      </a:dk2>
      <a:lt2>
        <a:srgbClr val="F0F0F0"/>
      </a:lt2>
      <a:accent1>
        <a:srgbClr val="EDE9E2"/>
      </a:accent1>
      <a:accent2>
        <a:srgbClr val="3A3A3A"/>
      </a:accent2>
      <a:accent3>
        <a:srgbClr val="666666"/>
      </a:accent3>
      <a:accent4>
        <a:srgbClr val="858585"/>
      </a:accent4>
      <a:accent5>
        <a:srgbClr val="A9A9A9"/>
      </a:accent5>
      <a:accent6>
        <a:srgbClr val="CCCCCC"/>
      </a:accent6>
      <a:hlink>
        <a:srgbClr val="EDE9E2"/>
      </a:hlink>
      <a:folHlink>
        <a:srgbClr val="BFBFBF"/>
      </a:folHlink>
    </a:clrScheme>
    <a:fontScheme name="自定义 115">
      <a:majorFont>
        <a:latin typeface="方正小标宋简体"/>
        <a:ea typeface="方正小标宋简体"/>
        <a:cs typeface=""/>
      </a:majorFont>
      <a:minorFont>
        <a:latin typeface="方正黑体简体"/>
        <a:ea typeface="方正黑体简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C7A978"/>
    </a:accent1>
    <a:accent2>
      <a:srgbClr val="3A3A3A"/>
    </a:accent2>
    <a:accent3>
      <a:srgbClr val="666666"/>
    </a:accent3>
    <a:accent4>
      <a:srgbClr val="858585"/>
    </a:accent4>
    <a:accent5>
      <a:srgbClr val="A9A9A9"/>
    </a:accent5>
    <a:accent6>
      <a:srgbClr val="CCCCCC"/>
    </a:accent6>
    <a:hlink>
      <a:srgbClr val="4472C4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23</Words>
  <Application>Microsoft Office PowerPoint</Application>
  <PresentationFormat>寬螢幕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宋体</vt:lpstr>
      <vt:lpstr>方正小标宋简体</vt:lpstr>
      <vt:lpstr>方正黑体简体</vt:lpstr>
      <vt:lpstr>微軟正黑體</vt:lpstr>
      <vt:lpstr>Arial</vt:lpstr>
      <vt:lpstr>Calibri</vt:lpstr>
      <vt:lpstr>Office 主题​​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dc:description>http://www.ypppt.com/</dc:description>
  <cp:lastModifiedBy>User</cp:lastModifiedBy>
  <cp:revision>113</cp:revision>
  <dcterms:created xsi:type="dcterms:W3CDTF">2020-04-06T02:12:27Z</dcterms:created>
  <dcterms:modified xsi:type="dcterms:W3CDTF">2022-08-01T02:38:08Z</dcterms:modified>
</cp:coreProperties>
</file>