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4541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49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206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528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433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696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73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83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803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70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83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88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CDB9A2-600E-442F-8756-ECBABE076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219" y="113123"/>
            <a:ext cx="11585542" cy="1545996"/>
          </a:xfrm>
        </p:spPr>
        <p:txBody>
          <a:bodyPr>
            <a:normAutofit/>
          </a:bodyPr>
          <a:lstStyle/>
          <a:p>
            <a:pPr algn="ctr"/>
            <a:r>
              <a:rPr lang="en-US" altLang="zh-TW" sz="5400" b="1" dirty="0">
                <a:latin typeface="+mn-ea"/>
                <a:ea typeface="+mn-ea"/>
              </a:rPr>
              <a:t>110-2</a:t>
            </a:r>
            <a:br>
              <a:rPr lang="en-US" altLang="zh-TW" sz="5400" b="1" dirty="0">
                <a:latin typeface="+mn-ea"/>
                <a:ea typeface="+mn-ea"/>
              </a:rPr>
            </a:br>
            <a:r>
              <a:rPr lang="en-US" altLang="zh-TW" sz="5400" b="1" dirty="0">
                <a:latin typeface="+mn-ea"/>
                <a:ea typeface="+mn-ea"/>
              </a:rPr>
              <a:t>AI</a:t>
            </a:r>
            <a:r>
              <a:rPr lang="zh-TW" altLang="en-US" sz="5400" b="1" dirty="0">
                <a:latin typeface="+mn-ea"/>
                <a:ea typeface="+mn-ea"/>
              </a:rPr>
              <a:t>思維與程式設計課程加選方式說明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A7EA453-AA9F-40F9-B03A-FA8212D75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1828800"/>
            <a:ext cx="10058400" cy="472654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2800" b="1" dirty="0">
                <a:solidFill>
                  <a:srgbClr val="FF0000"/>
                </a:solidFill>
                <a:latin typeface="+mn-ea"/>
              </a:rPr>
              <a:t>加選規則：</a:t>
            </a:r>
            <a:endParaRPr lang="zh-TW" altLang="en-US" b="1" dirty="0">
              <a:solidFill>
                <a:srgbClr val="FF0000"/>
              </a:solidFill>
              <a:latin typeface="+mn-ea"/>
            </a:endParaRPr>
          </a:p>
          <a:p>
            <a:r>
              <a:rPr lang="en-US" altLang="zh-TW" sz="2800" b="1" dirty="0">
                <a:solidFill>
                  <a:schemeClr val="tx1"/>
                </a:solidFill>
                <a:latin typeface="+mn-ea"/>
              </a:rPr>
              <a:t>1. </a:t>
            </a:r>
            <a:r>
              <a:rPr lang="zh-TW" altLang="en-US" sz="2800" b="1" dirty="0">
                <a:solidFill>
                  <a:schemeClr val="tx1"/>
                </a:solidFill>
                <a:latin typeface="+mn-ea"/>
              </a:rPr>
              <a:t>重修、補修</a:t>
            </a:r>
          </a:p>
          <a:p>
            <a:r>
              <a:rPr lang="zh-TW" altLang="en-US" sz="28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lang="en-US" altLang="zh-TW" sz="3000" b="1" dirty="0">
                <a:solidFill>
                  <a:schemeClr val="tx1"/>
                </a:solidFill>
                <a:latin typeface="+mn-ea"/>
              </a:rPr>
              <a:t>1.1 </a:t>
            </a:r>
            <a:r>
              <a:rPr lang="zh-TW" altLang="en-US" sz="3000" b="1" dirty="0">
                <a:solidFill>
                  <a:schemeClr val="tx1"/>
                </a:solidFill>
                <a:latin typeface="+mn-ea"/>
              </a:rPr>
              <a:t>同系所：</a:t>
            </a:r>
            <a:r>
              <a:rPr lang="zh-TW" altLang="en-US" sz="3500" b="1" dirty="0">
                <a:solidFill>
                  <a:schemeClr val="tx1"/>
                </a:solidFill>
                <a:latin typeface="+mn-ea"/>
              </a:rPr>
              <a:t>第一周上課時於課堂上依餘額向授  </a:t>
            </a:r>
            <a:endParaRPr lang="en-US" altLang="zh-TW" sz="3500" b="1" dirty="0">
              <a:solidFill>
                <a:schemeClr val="tx1"/>
              </a:solidFill>
              <a:latin typeface="+mn-ea"/>
            </a:endParaRPr>
          </a:p>
          <a:p>
            <a:r>
              <a:rPr lang="zh-TW" altLang="en-US" sz="3500" b="1" dirty="0">
                <a:solidFill>
                  <a:schemeClr val="tx1"/>
                </a:solidFill>
                <a:latin typeface="+mn-ea"/>
              </a:rPr>
              <a:t>       課教師登記</a:t>
            </a:r>
            <a:r>
              <a:rPr lang="en-US" altLang="zh-TW" sz="3000" b="1" dirty="0">
                <a:solidFill>
                  <a:schemeClr val="tx1"/>
                </a:solidFill>
                <a:latin typeface="+mn-ea"/>
              </a:rPr>
              <a:t>(</a:t>
            </a:r>
            <a:r>
              <a:rPr lang="zh-TW" altLang="en-US" sz="3000" b="1" dirty="0">
                <a:solidFill>
                  <a:schemeClr val="tx1"/>
                </a:solidFill>
                <a:latin typeface="+mn-ea"/>
              </a:rPr>
              <a:t>依照當學期教室可容納人數調整</a:t>
            </a:r>
            <a:r>
              <a:rPr lang="en-US" altLang="zh-TW" sz="3000" b="1" dirty="0">
                <a:solidFill>
                  <a:schemeClr val="tx1"/>
                </a:solidFill>
                <a:latin typeface="+mn-ea"/>
              </a:rPr>
              <a:t>)</a:t>
            </a:r>
            <a:r>
              <a:rPr lang="zh-TW" altLang="en-US" sz="3000" b="1" dirty="0">
                <a:solidFill>
                  <a:schemeClr val="tx1"/>
                </a:solidFill>
                <a:latin typeface="+mn-ea"/>
              </a:rPr>
              <a:t>。</a:t>
            </a:r>
          </a:p>
          <a:p>
            <a:r>
              <a:rPr lang="zh-TW" altLang="en-US" sz="30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lang="en-US" altLang="zh-TW" sz="3000" b="1" dirty="0">
                <a:solidFill>
                  <a:schemeClr val="tx1"/>
                </a:solidFill>
                <a:latin typeface="+mn-ea"/>
              </a:rPr>
              <a:t>1.2  </a:t>
            </a:r>
            <a:r>
              <a:rPr lang="zh-TW" altLang="en-US" sz="3000" b="1" dirty="0">
                <a:solidFill>
                  <a:schemeClr val="tx1"/>
                </a:solidFill>
                <a:latin typeface="+mn-ea"/>
              </a:rPr>
              <a:t>不同系所：網路選課系統不開放跨系所登記，僅  </a:t>
            </a:r>
            <a:endParaRPr lang="en-US" altLang="zh-TW" sz="3000" b="1" dirty="0">
              <a:solidFill>
                <a:schemeClr val="tx1"/>
              </a:solidFill>
              <a:latin typeface="+mn-ea"/>
            </a:endParaRPr>
          </a:p>
          <a:p>
            <a:r>
              <a:rPr lang="zh-TW" altLang="en-US" sz="3000" b="1">
                <a:solidFill>
                  <a:schemeClr val="tx1"/>
                </a:solidFill>
                <a:latin typeface="+mn-ea"/>
              </a:rPr>
              <a:t>         接受</a:t>
            </a:r>
            <a:r>
              <a:rPr lang="zh-TW" altLang="en-US" sz="3000" b="1" dirty="0">
                <a:solidFill>
                  <a:schemeClr val="tx1"/>
                </a:solidFill>
                <a:latin typeface="+mn-ea"/>
              </a:rPr>
              <a:t>第一周上課時授課教師同意登記之名單。</a:t>
            </a:r>
          </a:p>
          <a:p>
            <a:r>
              <a:rPr lang="en-US" altLang="zh-TW" sz="3000" b="1" dirty="0">
                <a:solidFill>
                  <a:schemeClr val="tx1"/>
                </a:solidFill>
                <a:latin typeface="+mn-ea"/>
              </a:rPr>
              <a:t>2. </a:t>
            </a:r>
            <a:r>
              <a:rPr lang="zh-TW" altLang="en-US" sz="3000" b="1" dirty="0">
                <a:solidFill>
                  <a:schemeClr val="tx1"/>
                </a:solidFill>
                <a:latin typeface="+mn-ea"/>
              </a:rPr>
              <a:t>未依規定時間登記加選或名額已滿則無法安排。</a:t>
            </a:r>
            <a:endParaRPr lang="en-US" altLang="zh-TW" sz="3000" b="1" dirty="0">
              <a:solidFill>
                <a:schemeClr val="tx1"/>
              </a:solidFill>
              <a:latin typeface="+mn-ea"/>
            </a:endParaRPr>
          </a:p>
          <a:p>
            <a:endParaRPr lang="en-US" altLang="zh-TW" dirty="0"/>
          </a:p>
          <a:p>
            <a:pPr algn="r"/>
            <a:r>
              <a:rPr lang="zh-TW" altLang="en-US" b="1" dirty="0">
                <a:solidFill>
                  <a:schemeClr val="tx1"/>
                </a:solidFill>
              </a:rPr>
              <a:t>承辦人</a:t>
            </a:r>
            <a:r>
              <a:rPr lang="en-US" altLang="zh-TW" b="1" dirty="0">
                <a:solidFill>
                  <a:schemeClr val="tx1"/>
                </a:solidFill>
              </a:rPr>
              <a:t>: </a:t>
            </a:r>
            <a:r>
              <a:rPr lang="zh-TW" altLang="en-US" b="1" dirty="0">
                <a:solidFill>
                  <a:schemeClr val="tx1"/>
                </a:solidFill>
              </a:rPr>
              <a:t>資訊工程學系  葉助教  分機</a:t>
            </a:r>
            <a:r>
              <a:rPr lang="en-US" altLang="zh-TW" b="1" dirty="0">
                <a:solidFill>
                  <a:schemeClr val="tx1"/>
                </a:solidFill>
              </a:rPr>
              <a:t>#33802</a:t>
            </a:r>
            <a:endParaRPr lang="zh-TW" altLang="en-US" b="1" dirty="0">
              <a:solidFill>
                <a:schemeClr val="tx1"/>
              </a:solidFill>
              <a:latin typeface="+mn-ea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4344103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</TotalTime>
  <Words>113</Words>
  <Application>Microsoft Office PowerPoint</Application>
  <PresentationFormat>寬螢幕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Calibri</vt:lpstr>
      <vt:lpstr>Calibri Light</vt:lpstr>
      <vt:lpstr>回顧</vt:lpstr>
      <vt:lpstr>110-2 AI思維與程式設計課程加選方式說明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110-2 AI思維與程式設計課程加選方式說明</dc:title>
  <dc:creator>User</dc:creator>
  <cp:lastModifiedBy>User</cp:lastModifiedBy>
  <cp:revision>2</cp:revision>
  <dcterms:created xsi:type="dcterms:W3CDTF">2022-01-27T08:20:40Z</dcterms:created>
  <dcterms:modified xsi:type="dcterms:W3CDTF">2022-02-23T07:49:04Z</dcterms:modified>
</cp:coreProperties>
</file>