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450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7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04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010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64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159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01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829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034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464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72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3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22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08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721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96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008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74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F0BAB1-B033-454E-B2DA-732124387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5598" y="433633"/>
            <a:ext cx="8689976" cy="904973"/>
          </a:xfrm>
        </p:spPr>
        <p:txBody>
          <a:bodyPr>
            <a:normAutofit fontScale="90000"/>
          </a:bodyPr>
          <a:lstStyle/>
          <a:p>
            <a:r>
              <a:rPr lang="en-US" altLang="zh-TW" b="1" dirty="0">
                <a:highlight>
                  <a:srgbClr val="FFFF00"/>
                </a:highlight>
              </a:rPr>
              <a:t>110</a:t>
            </a:r>
            <a:r>
              <a:rPr lang="zh-TW" altLang="en-US" b="1" dirty="0">
                <a:highlight>
                  <a:srgbClr val="FFFF00"/>
                </a:highlight>
              </a:rPr>
              <a:t>學年第</a:t>
            </a:r>
            <a:r>
              <a:rPr lang="en-US" altLang="zh-TW" b="1" dirty="0">
                <a:highlight>
                  <a:srgbClr val="FFFF00"/>
                </a:highlight>
              </a:rPr>
              <a:t>2</a:t>
            </a:r>
            <a:r>
              <a:rPr lang="zh-TW" altLang="en-US" b="1" dirty="0">
                <a:highlight>
                  <a:srgbClr val="FFFF00"/>
                </a:highlight>
              </a:rPr>
              <a:t>學期英文分級測驗資訊</a:t>
            </a:r>
            <a:endParaRPr lang="zh-TW" altLang="en-US" dirty="0">
              <a:highlight>
                <a:srgbClr val="FFFF00"/>
              </a:highlight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1524259-1228-4774-AA98-80BFA359C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219" y="1498862"/>
            <a:ext cx="11151909" cy="4850205"/>
          </a:xfrm>
        </p:spPr>
        <p:txBody>
          <a:bodyPr>
            <a:normAutofit fontScale="92500"/>
          </a:bodyPr>
          <a:lstStyle/>
          <a:p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■ 開放測驗時間：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2022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年 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2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月 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14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日（一）上午 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8:00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至 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2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月 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20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日（日）下午 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11:59</a:t>
            </a:r>
            <a:br>
              <a:rPr lang="en-US" altLang="zh-TW" sz="2400" b="1" dirty="0">
                <a:solidFill>
                  <a:srgbClr val="002060"/>
                </a:solidFill>
                <a:latin typeface="+mn-ea"/>
              </a:rPr>
            </a:b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■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本次線上分級測驗開放對象如下：（預先報名）</a:t>
            </a:r>
            <a:br>
              <a:rPr lang="zh-TW" altLang="en-US" sz="2400" b="1" dirty="0">
                <a:solidFill>
                  <a:srgbClr val="002060"/>
                </a:solidFill>
                <a:latin typeface="+mn-ea"/>
              </a:rPr>
            </a:b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1. 110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學年第 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2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學期轉入之轉學、轉系生</a:t>
            </a:r>
            <a:br>
              <a:rPr lang="zh-TW" altLang="en-US" sz="2400" b="1" dirty="0">
                <a:solidFill>
                  <a:srgbClr val="002060"/>
                </a:solidFill>
                <a:latin typeface="+mn-ea"/>
              </a:rPr>
            </a:b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2. 110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學年第 </a:t>
            </a:r>
            <a:r>
              <a:rPr lang="en-US" altLang="zh-TW" sz="2400" b="1" dirty="0">
                <a:solidFill>
                  <a:srgbClr val="002060"/>
                </a:solidFill>
                <a:latin typeface="+mn-ea"/>
              </a:rPr>
              <a:t>1 </a:t>
            </a:r>
            <a:r>
              <a:rPr lang="zh-TW" altLang="en-US" sz="2400" b="1" dirty="0">
                <a:solidFill>
                  <a:srgbClr val="002060"/>
                </a:solidFill>
                <a:latin typeface="+mn-ea"/>
              </a:rPr>
              <a:t>學期受疫情影響而延遲入境之大一新生</a:t>
            </a:r>
            <a:endParaRPr lang="en-US" altLang="zh-TW" sz="2400" b="1" dirty="0">
              <a:solidFill>
                <a:srgbClr val="002060"/>
              </a:solidFill>
              <a:latin typeface="+mn-ea"/>
            </a:endParaRPr>
          </a:p>
          <a:p>
            <a:br>
              <a:rPr lang="zh-TW" altLang="en-US" dirty="0"/>
            </a:br>
            <a:r>
              <a:rPr lang="en-US" altLang="zh-TW" sz="3900" b="1" dirty="0">
                <a:solidFill>
                  <a:srgbClr val="7030A0"/>
                </a:solidFill>
                <a:highlight>
                  <a:srgbClr val="FFFF00"/>
                </a:highlight>
              </a:rPr>
              <a:t>Placement Exam information for 2022 Spring</a:t>
            </a:r>
            <a:br>
              <a:rPr lang="en-US" altLang="zh-TW" dirty="0"/>
            </a:br>
            <a:r>
              <a:rPr lang="en-US" altLang="zh-TW" sz="2400" b="1" dirty="0">
                <a:solidFill>
                  <a:srgbClr val="7030A0"/>
                </a:solidFill>
                <a:latin typeface="+mn-ea"/>
              </a:rPr>
              <a:t>■ Online Test Date: February 14 </a:t>
            </a:r>
            <a:r>
              <a:rPr lang="en-US" altLang="zh-TW" sz="1900" b="1" dirty="0">
                <a:solidFill>
                  <a:srgbClr val="7030A0"/>
                </a:solidFill>
                <a:latin typeface="+mn-ea"/>
              </a:rPr>
              <a:t>(Monday) (8:00 am) </a:t>
            </a:r>
            <a:r>
              <a:rPr lang="en-US" altLang="zh-TW" sz="2400" b="1" dirty="0">
                <a:solidFill>
                  <a:srgbClr val="7030A0"/>
                </a:solidFill>
                <a:latin typeface="+mn-ea"/>
              </a:rPr>
              <a:t>to February </a:t>
            </a:r>
            <a:r>
              <a:rPr lang="en-US" altLang="zh-TW" sz="1900" b="1" dirty="0">
                <a:solidFill>
                  <a:srgbClr val="7030A0"/>
                </a:solidFill>
                <a:latin typeface="+mn-ea"/>
              </a:rPr>
              <a:t>20 (Sunday), 2022</a:t>
            </a:r>
            <a:br>
              <a:rPr lang="en-US" altLang="zh-TW" sz="2400" b="1" dirty="0">
                <a:solidFill>
                  <a:srgbClr val="7030A0"/>
                </a:solidFill>
                <a:latin typeface="+mn-ea"/>
              </a:rPr>
            </a:br>
            <a:r>
              <a:rPr lang="en-US" altLang="zh-TW" sz="2400" b="1" dirty="0">
                <a:solidFill>
                  <a:srgbClr val="7030A0"/>
                </a:solidFill>
                <a:latin typeface="+mn-ea"/>
              </a:rPr>
              <a:t>■ Eligible applicants: (sign up online in advance)</a:t>
            </a:r>
            <a:br>
              <a:rPr lang="en-US" altLang="zh-TW" sz="2400" b="1" dirty="0">
                <a:solidFill>
                  <a:srgbClr val="7030A0"/>
                </a:solidFill>
                <a:latin typeface="+mn-ea"/>
              </a:rPr>
            </a:br>
            <a:r>
              <a:rPr lang="en-US" altLang="zh-TW" sz="2400" b="1" dirty="0">
                <a:solidFill>
                  <a:srgbClr val="7030A0"/>
                </a:solidFill>
                <a:latin typeface="+mn-ea"/>
              </a:rPr>
              <a:t>1. Winter transfer students in academic year 2021-2022</a:t>
            </a:r>
            <a:br>
              <a:rPr lang="en-US" altLang="zh-TW" sz="2400" b="1" dirty="0">
                <a:solidFill>
                  <a:srgbClr val="7030A0"/>
                </a:solidFill>
                <a:latin typeface="+mn-ea"/>
              </a:rPr>
            </a:br>
            <a:r>
              <a:rPr lang="en-US" altLang="zh-TW" sz="2400" b="1" dirty="0">
                <a:solidFill>
                  <a:srgbClr val="7030A0"/>
                </a:solidFill>
                <a:latin typeface="+mn-ea"/>
              </a:rPr>
              <a:t>2. Freshmen who delayed entry because of COVID-19 in 2021 Fall Semester</a:t>
            </a:r>
            <a:endParaRPr lang="zh-TW" altLang="en-US" b="1" dirty="0">
              <a:solidFill>
                <a:srgbClr val="7030A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5282203"/>
      </p:ext>
    </p:extLst>
  </p:cSld>
  <p:clrMapOvr>
    <a:masterClrMapping/>
  </p:clrMapOvr>
</p:sld>
</file>

<file path=ppt/theme/theme1.xml><?xml version="1.0" encoding="utf-8"?>
<a:theme xmlns:a="http://schemas.openxmlformats.org/drawingml/2006/main" name="小水滴">
  <a:themeElements>
    <a:clrScheme name="小水滴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小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小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小水滴</Template>
  <TotalTime>5</TotalTime>
  <Words>150</Words>
  <Application>Microsoft Office PowerPoint</Application>
  <PresentationFormat>寬螢幕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新細明體</vt:lpstr>
      <vt:lpstr>Arial</vt:lpstr>
      <vt:lpstr>Tw Cen MT</vt:lpstr>
      <vt:lpstr>小水滴</vt:lpstr>
      <vt:lpstr>110學年第2學期英文分級測驗資訊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110學年第2學期英文分級測驗資訊</dc:title>
  <dc:creator>User</dc:creator>
  <cp:lastModifiedBy>User</cp:lastModifiedBy>
  <cp:revision>1</cp:revision>
  <dcterms:created xsi:type="dcterms:W3CDTF">2022-01-20T08:36:43Z</dcterms:created>
  <dcterms:modified xsi:type="dcterms:W3CDTF">2022-01-20T08:42:40Z</dcterms:modified>
</cp:coreProperties>
</file>