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E0E00-AA7D-40FC-A119-561541DA47DB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AE523-5524-4861-A5E7-3EF0876094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3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81910-968F-4ECE-9EE0-05BD5773BE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3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9DF4E-FAF1-4D37-9E5B-BF0E3BB2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1AE47C-E255-48EC-8664-DA8418BC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5E2D79-704A-464F-AE53-B84DF5CE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A5B143-66ED-48D8-B358-A67025FD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F01608-CA8C-4F92-9D84-F9C54037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45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8BFBA2-B03C-4C22-973C-7C9BE318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737F0F-74F3-49E4-8A69-81409C0E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B6234D-EE26-4D8D-8552-5EAC3D4B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8EF202-0697-423E-9F38-495CF7AC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DC818-BF96-42DC-93B9-BC450B0A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49D907-5C9C-4AB9-BCBE-01FCBE407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E74C3D-E971-4B14-882F-328A956D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38B184-7C0E-42F0-BC9A-6692DA20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844AF9-9A62-4403-A04B-A4121126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CF4DED-DC59-4ABF-8A3C-21E4601C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8102E-166C-4A68-9883-8DBF0891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B80167-90AE-4695-B84A-AC1F552C4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E7906F-458A-4F82-B5BC-CA1C7383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494AEB-E1C3-408C-829C-0989986C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B28EE2-2EFC-47A5-8E66-F51E35B1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5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9CA47-2393-41E8-9172-D9234CDE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2B1595-AC4A-44F4-8F9A-E95D03990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E51C3F-BC82-4F5A-B409-13628190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3B2C7F-BD70-4D23-B425-1608FBFC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851EE2-94D8-4F01-B6F5-7F6D91F4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2CB17-656C-435E-A736-3158F3E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B91060-17B5-4154-9665-054F69F12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A88896-C79D-498F-B195-FD1A02260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28CD7E-E5A7-46BE-8FAC-1B9C82F9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354EC6-CD49-4835-85C2-9EF71AE6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D73166-34CE-4A1A-820E-30F6555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1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6E796-E657-4123-9116-A2C07B88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B49811-5AAD-4671-AE50-C43CAD29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3CFC6D-AE3C-414B-8694-C409DC34C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106C3D-BA12-4C49-8CA6-9319447E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FCB94A-2CB5-407C-A59C-89C1F3FE2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AB858D-4135-4EE2-9D37-6352FAA5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AF6332-8C64-45F5-8BF9-E050F56B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76F4CF-8697-49AF-B579-A52A5682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3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498DE-E061-4576-B3F5-459971F6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05B2F74-C924-4132-BEE8-25B0366F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DC616A-36C5-4C53-BFB9-E1F7961D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95DF92-F0EB-40C8-B5CB-ADB42D96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36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2904666-5142-4060-9069-7A8E3B48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ABF3866-2823-401B-B4F9-B4A58788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8F7B0E-6569-45DA-9126-4E9F6900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40C7B-E131-48B1-A466-B65ECA19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10760-1C2C-444B-A01A-4E7F6A23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944465-06BD-4E38-A382-80589244C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6776D2-A587-44B5-907F-CE7F58CC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5B7203-A4A1-4141-8288-E039CB8E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D69248-FCC3-4621-AA00-45D15B6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10F59-9BE8-4C68-BFCB-FF38BC75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1BB8926-274C-477B-9E59-FB1A3DE13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19C9CF-9B0C-42AC-8ECD-F7EFF6D0B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B06C57-6A9A-429A-BB95-269D2478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958120-A067-461A-97B4-3AC7C484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336580-B798-47FD-847B-E9C15D5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7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B2D274-69B4-4AB8-86BF-4F4EC16C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7248A5-5CF8-4654-9DD8-037CD4DCF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77DE8F-6D7D-400A-8160-05B76E0D3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AA76-94FC-44E5-AAE9-ACADE2283AB4}" type="datetimeFigureOut">
              <a:rPr lang="zh-TW" altLang="en-US" smtClean="0"/>
              <a:t>2023/2/17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0EC743-363A-4546-B64A-39921309E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D97B4F-3584-473C-A948-E9146A8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2133-AC18-474B-A401-CDEFAD6AF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576" y="1142864"/>
            <a:ext cx="10327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年度新北市政府</a:t>
            </a:r>
            <a:endParaRPr lang="en-US" altLang="zh-TW" sz="4400" b="1" dirty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暑期大專院校學生實習計畫</a:t>
            </a:r>
            <a:endParaRPr lang="zh-CN" altLang="en-US" sz="4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1577" y="3032424"/>
            <a:ext cx="9950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 期間為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日起受理申請，並於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日截止，期間以郵戳為憑。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暑期實習生申請規定及程序請見相關附件。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新北市政府文化局網站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徵件申請查詢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http://www.culture.ntpc.gov.tw)</a:t>
            </a:r>
          </a:p>
          <a:p>
            <a:endParaRPr lang="zh-CN" alt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1600" dirty="0">
              <a:gradFill>
                <a:gsLst>
                  <a:gs pos="0">
                    <a:srgbClr val="7E5F4A"/>
                  </a:gs>
                  <a:gs pos="47000">
                    <a:srgbClr val="E7CB98"/>
                  </a:gs>
                  <a:gs pos="83000">
                    <a:srgbClr val="7E5F4A"/>
                  </a:gs>
                  <a:gs pos="100000">
                    <a:srgbClr val="E7CB98"/>
                  </a:gs>
                </a:gsLst>
                <a:lin ang="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54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</Words>
  <Application>Microsoft Office PowerPoint</Application>
  <PresentationFormat>寬螢幕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等线</vt:lpstr>
      <vt:lpstr>方正兰亭黑简体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2023-02-17T01:46:19Z</dcterms:created>
  <dcterms:modified xsi:type="dcterms:W3CDTF">2023-02-17T05:53:28Z</dcterms:modified>
</cp:coreProperties>
</file>