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77" r:id="rId2"/>
  </p:sldIdLst>
  <p:sldSz cx="12192000" cy="6858000"/>
  <p:notesSz cx="7104063" cy="10234613"/>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8" d="100"/>
          <a:sy n="68" d="100"/>
        </p:scale>
        <p:origin x="61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HK"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HK" altLang="en-US"/>
          </a:p>
        </p:txBody>
      </p:sp>
      <p:sp>
        <p:nvSpPr>
          <p:cNvPr id="4" name="日期占位符 3"/>
          <p:cNvSpPr>
            <a:spLocks noGrp="1"/>
          </p:cNvSpPr>
          <p:nvPr>
            <p:ph type="dt" sz="half" idx="10"/>
          </p:nvPr>
        </p:nvSpPr>
        <p:spPr/>
        <p:txBody>
          <a:bodyPr/>
          <a:lstStyle/>
          <a:p>
            <a:fld id="{76EF31D4-1AA4-45E7-8F10-C007A9A6DDB0}" type="datetimeFigureOut">
              <a:rPr lang="zh-HK" altLang="en-US" smtClean="0"/>
              <a:t>6/6/2022</a:t>
            </a:fld>
            <a:endParaRPr lang="zh-HK" altLang="en-US"/>
          </a:p>
        </p:txBody>
      </p:sp>
      <p:sp>
        <p:nvSpPr>
          <p:cNvPr id="5" name="页脚占位符 4"/>
          <p:cNvSpPr>
            <a:spLocks noGrp="1"/>
          </p:cNvSpPr>
          <p:nvPr>
            <p:ph type="ftr" sz="quarter" idx="11"/>
          </p:nvPr>
        </p:nvSpPr>
        <p:spPr/>
        <p:txBody>
          <a:bodyPr/>
          <a:lstStyle/>
          <a:p>
            <a:endParaRPr lang="zh-HK" altLang="en-US"/>
          </a:p>
        </p:txBody>
      </p:sp>
      <p:sp>
        <p:nvSpPr>
          <p:cNvPr id="6" name="灯片编号占位符 5"/>
          <p:cNvSpPr>
            <a:spLocks noGrp="1"/>
          </p:cNvSpPr>
          <p:nvPr>
            <p:ph type="sldNum" sz="quarter" idx="12"/>
          </p:nvPr>
        </p:nvSpPr>
        <p:spPr/>
        <p:txBody>
          <a:bodyPr/>
          <a:lstStyle/>
          <a:p>
            <a:fld id="{9E45C72C-05F9-42DA-A32C-E89F323A6F21}" type="slidenum">
              <a:rPr lang="zh-HK" altLang="en-US" smtClean="0"/>
              <a:t>‹#›</a:t>
            </a:fld>
            <a:endParaRPr lang="zh-HK" altLang="en-US"/>
          </a:p>
        </p:txBody>
      </p:sp>
    </p:spTree>
    <p:extLst>
      <p:ext uri="{BB962C8B-B14F-4D97-AF65-F5344CB8AC3E}">
        <p14:creationId xmlns:p14="http://schemas.microsoft.com/office/powerpoint/2010/main" val="13774773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HK"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zh-HK" altLang="en-US"/>
          </a:p>
        </p:txBody>
      </p:sp>
      <p:sp>
        <p:nvSpPr>
          <p:cNvPr id="4" name="日期占位符 3"/>
          <p:cNvSpPr>
            <a:spLocks noGrp="1"/>
          </p:cNvSpPr>
          <p:nvPr>
            <p:ph type="dt" sz="half" idx="10"/>
          </p:nvPr>
        </p:nvSpPr>
        <p:spPr/>
        <p:txBody>
          <a:bodyPr/>
          <a:lstStyle/>
          <a:p>
            <a:fld id="{76EF31D4-1AA4-45E7-8F10-C007A9A6DDB0}" type="datetimeFigureOut">
              <a:rPr lang="zh-HK" altLang="en-US" smtClean="0"/>
              <a:t>6/6/2022</a:t>
            </a:fld>
            <a:endParaRPr lang="zh-HK" altLang="en-US"/>
          </a:p>
        </p:txBody>
      </p:sp>
      <p:sp>
        <p:nvSpPr>
          <p:cNvPr id="5" name="页脚占位符 4"/>
          <p:cNvSpPr>
            <a:spLocks noGrp="1"/>
          </p:cNvSpPr>
          <p:nvPr>
            <p:ph type="ftr" sz="quarter" idx="11"/>
          </p:nvPr>
        </p:nvSpPr>
        <p:spPr/>
        <p:txBody>
          <a:bodyPr/>
          <a:lstStyle/>
          <a:p>
            <a:endParaRPr lang="zh-HK" altLang="en-US"/>
          </a:p>
        </p:txBody>
      </p:sp>
      <p:sp>
        <p:nvSpPr>
          <p:cNvPr id="6" name="灯片编号占位符 5"/>
          <p:cNvSpPr>
            <a:spLocks noGrp="1"/>
          </p:cNvSpPr>
          <p:nvPr>
            <p:ph type="sldNum" sz="quarter" idx="12"/>
          </p:nvPr>
        </p:nvSpPr>
        <p:spPr/>
        <p:txBody>
          <a:bodyPr/>
          <a:lstStyle/>
          <a:p>
            <a:fld id="{9E45C72C-05F9-42DA-A32C-E89F323A6F21}" type="slidenum">
              <a:rPr lang="zh-HK" altLang="en-US" smtClean="0"/>
              <a:t>‹#›</a:t>
            </a:fld>
            <a:endParaRPr lang="zh-HK" altLang="en-US"/>
          </a:p>
        </p:txBody>
      </p:sp>
    </p:spTree>
    <p:extLst>
      <p:ext uri="{BB962C8B-B14F-4D97-AF65-F5344CB8AC3E}">
        <p14:creationId xmlns:p14="http://schemas.microsoft.com/office/powerpoint/2010/main" val="16794425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HK"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zh-HK" altLang="en-US"/>
          </a:p>
        </p:txBody>
      </p:sp>
      <p:sp>
        <p:nvSpPr>
          <p:cNvPr id="4" name="日期占位符 3"/>
          <p:cNvSpPr>
            <a:spLocks noGrp="1"/>
          </p:cNvSpPr>
          <p:nvPr>
            <p:ph type="dt" sz="half" idx="10"/>
          </p:nvPr>
        </p:nvSpPr>
        <p:spPr/>
        <p:txBody>
          <a:bodyPr/>
          <a:lstStyle/>
          <a:p>
            <a:fld id="{76EF31D4-1AA4-45E7-8F10-C007A9A6DDB0}" type="datetimeFigureOut">
              <a:rPr lang="zh-HK" altLang="en-US" smtClean="0"/>
              <a:t>6/6/2022</a:t>
            </a:fld>
            <a:endParaRPr lang="zh-HK" altLang="en-US"/>
          </a:p>
        </p:txBody>
      </p:sp>
      <p:sp>
        <p:nvSpPr>
          <p:cNvPr id="5" name="页脚占位符 4"/>
          <p:cNvSpPr>
            <a:spLocks noGrp="1"/>
          </p:cNvSpPr>
          <p:nvPr>
            <p:ph type="ftr" sz="quarter" idx="11"/>
          </p:nvPr>
        </p:nvSpPr>
        <p:spPr/>
        <p:txBody>
          <a:bodyPr/>
          <a:lstStyle/>
          <a:p>
            <a:endParaRPr lang="zh-HK" altLang="en-US"/>
          </a:p>
        </p:txBody>
      </p:sp>
      <p:sp>
        <p:nvSpPr>
          <p:cNvPr id="6" name="灯片编号占位符 5"/>
          <p:cNvSpPr>
            <a:spLocks noGrp="1"/>
          </p:cNvSpPr>
          <p:nvPr>
            <p:ph type="sldNum" sz="quarter" idx="12"/>
          </p:nvPr>
        </p:nvSpPr>
        <p:spPr/>
        <p:txBody>
          <a:bodyPr/>
          <a:lstStyle/>
          <a:p>
            <a:fld id="{9E45C72C-05F9-42DA-A32C-E89F323A6F21}" type="slidenum">
              <a:rPr lang="zh-HK" altLang="en-US" smtClean="0"/>
              <a:t>‹#›</a:t>
            </a:fld>
            <a:endParaRPr lang="zh-HK" altLang="en-US"/>
          </a:p>
        </p:txBody>
      </p:sp>
    </p:spTree>
    <p:extLst>
      <p:ext uri="{BB962C8B-B14F-4D97-AF65-F5344CB8AC3E}">
        <p14:creationId xmlns:p14="http://schemas.microsoft.com/office/powerpoint/2010/main" val="9060639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HK" altLang="en-US"/>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zh-HK" altLang="en-US"/>
          </a:p>
        </p:txBody>
      </p:sp>
      <p:sp>
        <p:nvSpPr>
          <p:cNvPr id="4" name="日期占位符 3"/>
          <p:cNvSpPr>
            <a:spLocks noGrp="1"/>
          </p:cNvSpPr>
          <p:nvPr>
            <p:ph type="dt" sz="half" idx="10"/>
          </p:nvPr>
        </p:nvSpPr>
        <p:spPr/>
        <p:txBody>
          <a:bodyPr/>
          <a:lstStyle/>
          <a:p>
            <a:fld id="{76EF31D4-1AA4-45E7-8F10-C007A9A6DDB0}" type="datetimeFigureOut">
              <a:rPr lang="zh-HK" altLang="en-US" smtClean="0"/>
              <a:t>6/6/2022</a:t>
            </a:fld>
            <a:endParaRPr lang="zh-HK" altLang="en-US"/>
          </a:p>
        </p:txBody>
      </p:sp>
      <p:sp>
        <p:nvSpPr>
          <p:cNvPr id="5" name="页脚占位符 4"/>
          <p:cNvSpPr>
            <a:spLocks noGrp="1"/>
          </p:cNvSpPr>
          <p:nvPr>
            <p:ph type="ftr" sz="quarter" idx="11"/>
          </p:nvPr>
        </p:nvSpPr>
        <p:spPr/>
        <p:txBody>
          <a:bodyPr/>
          <a:lstStyle/>
          <a:p>
            <a:endParaRPr lang="zh-HK" altLang="en-US"/>
          </a:p>
        </p:txBody>
      </p:sp>
      <p:sp>
        <p:nvSpPr>
          <p:cNvPr id="6" name="灯片编号占位符 5"/>
          <p:cNvSpPr>
            <a:spLocks noGrp="1"/>
          </p:cNvSpPr>
          <p:nvPr>
            <p:ph type="sldNum" sz="quarter" idx="12"/>
          </p:nvPr>
        </p:nvSpPr>
        <p:spPr/>
        <p:txBody>
          <a:bodyPr/>
          <a:lstStyle/>
          <a:p>
            <a:fld id="{9E45C72C-05F9-42DA-A32C-E89F323A6F21}" type="slidenum">
              <a:rPr lang="zh-HK" altLang="en-US" smtClean="0"/>
              <a:t>‹#›</a:t>
            </a:fld>
            <a:endParaRPr lang="zh-HK" altLang="en-US"/>
          </a:p>
        </p:txBody>
      </p:sp>
    </p:spTree>
    <p:extLst>
      <p:ext uri="{BB962C8B-B14F-4D97-AF65-F5344CB8AC3E}">
        <p14:creationId xmlns:p14="http://schemas.microsoft.com/office/powerpoint/2010/main" val="8509524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HK"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76EF31D4-1AA4-45E7-8F10-C007A9A6DDB0}" type="datetimeFigureOut">
              <a:rPr lang="zh-HK" altLang="en-US" smtClean="0"/>
              <a:t>6/6/2022</a:t>
            </a:fld>
            <a:endParaRPr lang="zh-HK" altLang="en-US"/>
          </a:p>
        </p:txBody>
      </p:sp>
      <p:sp>
        <p:nvSpPr>
          <p:cNvPr id="5" name="页脚占位符 4"/>
          <p:cNvSpPr>
            <a:spLocks noGrp="1"/>
          </p:cNvSpPr>
          <p:nvPr>
            <p:ph type="ftr" sz="quarter" idx="11"/>
          </p:nvPr>
        </p:nvSpPr>
        <p:spPr/>
        <p:txBody>
          <a:bodyPr/>
          <a:lstStyle/>
          <a:p>
            <a:endParaRPr lang="zh-HK" altLang="en-US"/>
          </a:p>
        </p:txBody>
      </p:sp>
      <p:sp>
        <p:nvSpPr>
          <p:cNvPr id="6" name="灯片编号占位符 5"/>
          <p:cNvSpPr>
            <a:spLocks noGrp="1"/>
          </p:cNvSpPr>
          <p:nvPr>
            <p:ph type="sldNum" sz="quarter" idx="12"/>
          </p:nvPr>
        </p:nvSpPr>
        <p:spPr/>
        <p:txBody>
          <a:bodyPr/>
          <a:lstStyle/>
          <a:p>
            <a:fld id="{9E45C72C-05F9-42DA-A32C-E89F323A6F21}" type="slidenum">
              <a:rPr lang="zh-HK" altLang="en-US" smtClean="0"/>
              <a:t>‹#›</a:t>
            </a:fld>
            <a:endParaRPr lang="zh-HK" altLang="en-US"/>
          </a:p>
        </p:txBody>
      </p:sp>
    </p:spTree>
    <p:extLst>
      <p:ext uri="{BB962C8B-B14F-4D97-AF65-F5344CB8AC3E}">
        <p14:creationId xmlns:p14="http://schemas.microsoft.com/office/powerpoint/2010/main" val="12623623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HK"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zh-HK"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zh-HK" altLang="en-US"/>
          </a:p>
        </p:txBody>
      </p:sp>
      <p:sp>
        <p:nvSpPr>
          <p:cNvPr id="5" name="日期占位符 4"/>
          <p:cNvSpPr>
            <a:spLocks noGrp="1"/>
          </p:cNvSpPr>
          <p:nvPr>
            <p:ph type="dt" sz="half" idx="10"/>
          </p:nvPr>
        </p:nvSpPr>
        <p:spPr/>
        <p:txBody>
          <a:bodyPr/>
          <a:lstStyle/>
          <a:p>
            <a:fld id="{76EF31D4-1AA4-45E7-8F10-C007A9A6DDB0}" type="datetimeFigureOut">
              <a:rPr lang="zh-HK" altLang="en-US" smtClean="0"/>
              <a:t>6/6/2022</a:t>
            </a:fld>
            <a:endParaRPr lang="zh-HK" altLang="en-US"/>
          </a:p>
        </p:txBody>
      </p:sp>
      <p:sp>
        <p:nvSpPr>
          <p:cNvPr id="6" name="页脚占位符 5"/>
          <p:cNvSpPr>
            <a:spLocks noGrp="1"/>
          </p:cNvSpPr>
          <p:nvPr>
            <p:ph type="ftr" sz="quarter" idx="11"/>
          </p:nvPr>
        </p:nvSpPr>
        <p:spPr/>
        <p:txBody>
          <a:bodyPr/>
          <a:lstStyle/>
          <a:p>
            <a:endParaRPr lang="zh-HK" altLang="en-US"/>
          </a:p>
        </p:txBody>
      </p:sp>
      <p:sp>
        <p:nvSpPr>
          <p:cNvPr id="7" name="灯片编号占位符 6"/>
          <p:cNvSpPr>
            <a:spLocks noGrp="1"/>
          </p:cNvSpPr>
          <p:nvPr>
            <p:ph type="sldNum" sz="quarter" idx="12"/>
          </p:nvPr>
        </p:nvSpPr>
        <p:spPr/>
        <p:txBody>
          <a:bodyPr/>
          <a:lstStyle/>
          <a:p>
            <a:fld id="{9E45C72C-05F9-42DA-A32C-E89F323A6F21}" type="slidenum">
              <a:rPr lang="zh-HK" altLang="en-US" smtClean="0"/>
              <a:t>‹#›</a:t>
            </a:fld>
            <a:endParaRPr lang="zh-HK" altLang="en-US"/>
          </a:p>
        </p:txBody>
      </p:sp>
    </p:spTree>
    <p:extLst>
      <p:ext uri="{BB962C8B-B14F-4D97-AF65-F5344CB8AC3E}">
        <p14:creationId xmlns:p14="http://schemas.microsoft.com/office/powerpoint/2010/main" val="26800378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HK"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zh-HK"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zh-HK" altLang="en-US"/>
          </a:p>
        </p:txBody>
      </p:sp>
      <p:sp>
        <p:nvSpPr>
          <p:cNvPr id="7" name="日期占位符 6"/>
          <p:cNvSpPr>
            <a:spLocks noGrp="1"/>
          </p:cNvSpPr>
          <p:nvPr>
            <p:ph type="dt" sz="half" idx="10"/>
          </p:nvPr>
        </p:nvSpPr>
        <p:spPr/>
        <p:txBody>
          <a:bodyPr/>
          <a:lstStyle/>
          <a:p>
            <a:fld id="{76EF31D4-1AA4-45E7-8F10-C007A9A6DDB0}" type="datetimeFigureOut">
              <a:rPr lang="zh-HK" altLang="en-US" smtClean="0"/>
              <a:t>6/6/2022</a:t>
            </a:fld>
            <a:endParaRPr lang="zh-HK" altLang="en-US"/>
          </a:p>
        </p:txBody>
      </p:sp>
      <p:sp>
        <p:nvSpPr>
          <p:cNvPr id="8" name="页脚占位符 7"/>
          <p:cNvSpPr>
            <a:spLocks noGrp="1"/>
          </p:cNvSpPr>
          <p:nvPr>
            <p:ph type="ftr" sz="quarter" idx="11"/>
          </p:nvPr>
        </p:nvSpPr>
        <p:spPr/>
        <p:txBody>
          <a:bodyPr/>
          <a:lstStyle/>
          <a:p>
            <a:endParaRPr lang="zh-HK" altLang="en-US"/>
          </a:p>
        </p:txBody>
      </p:sp>
      <p:sp>
        <p:nvSpPr>
          <p:cNvPr id="9" name="灯片编号占位符 8"/>
          <p:cNvSpPr>
            <a:spLocks noGrp="1"/>
          </p:cNvSpPr>
          <p:nvPr>
            <p:ph type="sldNum" sz="quarter" idx="12"/>
          </p:nvPr>
        </p:nvSpPr>
        <p:spPr/>
        <p:txBody>
          <a:bodyPr/>
          <a:lstStyle/>
          <a:p>
            <a:fld id="{9E45C72C-05F9-42DA-A32C-E89F323A6F21}" type="slidenum">
              <a:rPr lang="zh-HK" altLang="en-US" smtClean="0"/>
              <a:t>‹#›</a:t>
            </a:fld>
            <a:endParaRPr lang="zh-HK" altLang="en-US"/>
          </a:p>
        </p:txBody>
      </p:sp>
    </p:spTree>
    <p:extLst>
      <p:ext uri="{BB962C8B-B14F-4D97-AF65-F5344CB8AC3E}">
        <p14:creationId xmlns:p14="http://schemas.microsoft.com/office/powerpoint/2010/main" val="1235299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HK" altLang="en-US"/>
          </a:p>
        </p:txBody>
      </p:sp>
      <p:sp>
        <p:nvSpPr>
          <p:cNvPr id="3" name="日期占位符 2"/>
          <p:cNvSpPr>
            <a:spLocks noGrp="1"/>
          </p:cNvSpPr>
          <p:nvPr>
            <p:ph type="dt" sz="half" idx="10"/>
          </p:nvPr>
        </p:nvSpPr>
        <p:spPr/>
        <p:txBody>
          <a:bodyPr/>
          <a:lstStyle/>
          <a:p>
            <a:fld id="{76EF31D4-1AA4-45E7-8F10-C007A9A6DDB0}" type="datetimeFigureOut">
              <a:rPr lang="zh-HK" altLang="en-US" smtClean="0"/>
              <a:t>6/6/2022</a:t>
            </a:fld>
            <a:endParaRPr lang="zh-HK" altLang="en-US"/>
          </a:p>
        </p:txBody>
      </p:sp>
      <p:sp>
        <p:nvSpPr>
          <p:cNvPr id="4" name="页脚占位符 3"/>
          <p:cNvSpPr>
            <a:spLocks noGrp="1"/>
          </p:cNvSpPr>
          <p:nvPr>
            <p:ph type="ftr" sz="quarter" idx="11"/>
          </p:nvPr>
        </p:nvSpPr>
        <p:spPr/>
        <p:txBody>
          <a:bodyPr/>
          <a:lstStyle/>
          <a:p>
            <a:endParaRPr lang="zh-HK" altLang="en-US"/>
          </a:p>
        </p:txBody>
      </p:sp>
      <p:sp>
        <p:nvSpPr>
          <p:cNvPr id="5" name="灯片编号占位符 4"/>
          <p:cNvSpPr>
            <a:spLocks noGrp="1"/>
          </p:cNvSpPr>
          <p:nvPr>
            <p:ph type="sldNum" sz="quarter" idx="12"/>
          </p:nvPr>
        </p:nvSpPr>
        <p:spPr/>
        <p:txBody>
          <a:bodyPr/>
          <a:lstStyle/>
          <a:p>
            <a:fld id="{9E45C72C-05F9-42DA-A32C-E89F323A6F21}" type="slidenum">
              <a:rPr lang="zh-HK" altLang="en-US" smtClean="0"/>
              <a:t>‹#›</a:t>
            </a:fld>
            <a:endParaRPr lang="zh-HK" altLang="en-US"/>
          </a:p>
        </p:txBody>
      </p:sp>
    </p:spTree>
    <p:extLst>
      <p:ext uri="{BB962C8B-B14F-4D97-AF65-F5344CB8AC3E}">
        <p14:creationId xmlns:p14="http://schemas.microsoft.com/office/powerpoint/2010/main" val="6347203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76EF31D4-1AA4-45E7-8F10-C007A9A6DDB0}" type="datetimeFigureOut">
              <a:rPr lang="zh-HK" altLang="en-US" smtClean="0"/>
              <a:t>6/6/2022</a:t>
            </a:fld>
            <a:endParaRPr lang="zh-HK" altLang="en-US"/>
          </a:p>
        </p:txBody>
      </p:sp>
      <p:sp>
        <p:nvSpPr>
          <p:cNvPr id="3" name="页脚占位符 2"/>
          <p:cNvSpPr>
            <a:spLocks noGrp="1"/>
          </p:cNvSpPr>
          <p:nvPr>
            <p:ph type="ftr" sz="quarter" idx="11"/>
          </p:nvPr>
        </p:nvSpPr>
        <p:spPr/>
        <p:txBody>
          <a:bodyPr/>
          <a:lstStyle/>
          <a:p>
            <a:endParaRPr lang="zh-HK" altLang="en-US"/>
          </a:p>
        </p:txBody>
      </p:sp>
      <p:sp>
        <p:nvSpPr>
          <p:cNvPr id="4" name="灯片编号占位符 3"/>
          <p:cNvSpPr>
            <a:spLocks noGrp="1"/>
          </p:cNvSpPr>
          <p:nvPr>
            <p:ph type="sldNum" sz="quarter" idx="12"/>
          </p:nvPr>
        </p:nvSpPr>
        <p:spPr/>
        <p:txBody>
          <a:bodyPr/>
          <a:lstStyle/>
          <a:p>
            <a:fld id="{9E45C72C-05F9-42DA-A32C-E89F323A6F21}" type="slidenum">
              <a:rPr lang="zh-HK" altLang="en-US" smtClean="0"/>
              <a:t>‹#›</a:t>
            </a:fld>
            <a:endParaRPr lang="zh-HK" altLang="en-US"/>
          </a:p>
        </p:txBody>
      </p:sp>
    </p:spTree>
    <p:extLst>
      <p:ext uri="{BB962C8B-B14F-4D97-AF65-F5344CB8AC3E}">
        <p14:creationId xmlns:p14="http://schemas.microsoft.com/office/powerpoint/2010/main" val="33133296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HK"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zh-HK"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76EF31D4-1AA4-45E7-8F10-C007A9A6DDB0}" type="datetimeFigureOut">
              <a:rPr lang="zh-HK" altLang="en-US" smtClean="0"/>
              <a:t>6/6/2022</a:t>
            </a:fld>
            <a:endParaRPr lang="zh-HK" altLang="en-US"/>
          </a:p>
        </p:txBody>
      </p:sp>
      <p:sp>
        <p:nvSpPr>
          <p:cNvPr id="6" name="页脚占位符 5"/>
          <p:cNvSpPr>
            <a:spLocks noGrp="1"/>
          </p:cNvSpPr>
          <p:nvPr>
            <p:ph type="ftr" sz="quarter" idx="11"/>
          </p:nvPr>
        </p:nvSpPr>
        <p:spPr/>
        <p:txBody>
          <a:bodyPr/>
          <a:lstStyle/>
          <a:p>
            <a:endParaRPr lang="zh-HK" altLang="en-US"/>
          </a:p>
        </p:txBody>
      </p:sp>
      <p:sp>
        <p:nvSpPr>
          <p:cNvPr id="7" name="灯片编号占位符 6"/>
          <p:cNvSpPr>
            <a:spLocks noGrp="1"/>
          </p:cNvSpPr>
          <p:nvPr>
            <p:ph type="sldNum" sz="quarter" idx="12"/>
          </p:nvPr>
        </p:nvSpPr>
        <p:spPr/>
        <p:txBody>
          <a:bodyPr/>
          <a:lstStyle/>
          <a:p>
            <a:fld id="{9E45C72C-05F9-42DA-A32C-E89F323A6F21}" type="slidenum">
              <a:rPr lang="zh-HK" altLang="en-US" smtClean="0"/>
              <a:t>‹#›</a:t>
            </a:fld>
            <a:endParaRPr lang="zh-HK" altLang="en-US"/>
          </a:p>
        </p:txBody>
      </p:sp>
    </p:spTree>
    <p:extLst>
      <p:ext uri="{BB962C8B-B14F-4D97-AF65-F5344CB8AC3E}">
        <p14:creationId xmlns:p14="http://schemas.microsoft.com/office/powerpoint/2010/main" val="31508711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HK"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HK"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76EF31D4-1AA4-45E7-8F10-C007A9A6DDB0}" type="datetimeFigureOut">
              <a:rPr lang="zh-HK" altLang="en-US" smtClean="0"/>
              <a:t>6/6/2022</a:t>
            </a:fld>
            <a:endParaRPr lang="zh-HK" altLang="en-US"/>
          </a:p>
        </p:txBody>
      </p:sp>
      <p:sp>
        <p:nvSpPr>
          <p:cNvPr id="6" name="页脚占位符 5"/>
          <p:cNvSpPr>
            <a:spLocks noGrp="1"/>
          </p:cNvSpPr>
          <p:nvPr>
            <p:ph type="ftr" sz="quarter" idx="11"/>
          </p:nvPr>
        </p:nvSpPr>
        <p:spPr/>
        <p:txBody>
          <a:bodyPr/>
          <a:lstStyle/>
          <a:p>
            <a:endParaRPr lang="zh-HK" altLang="en-US"/>
          </a:p>
        </p:txBody>
      </p:sp>
      <p:sp>
        <p:nvSpPr>
          <p:cNvPr id="7" name="灯片编号占位符 6"/>
          <p:cNvSpPr>
            <a:spLocks noGrp="1"/>
          </p:cNvSpPr>
          <p:nvPr>
            <p:ph type="sldNum" sz="quarter" idx="12"/>
          </p:nvPr>
        </p:nvSpPr>
        <p:spPr/>
        <p:txBody>
          <a:bodyPr/>
          <a:lstStyle/>
          <a:p>
            <a:fld id="{9E45C72C-05F9-42DA-A32C-E89F323A6F21}" type="slidenum">
              <a:rPr lang="zh-HK" altLang="en-US" smtClean="0"/>
              <a:t>‹#›</a:t>
            </a:fld>
            <a:endParaRPr lang="zh-HK" altLang="en-US"/>
          </a:p>
        </p:txBody>
      </p:sp>
    </p:spTree>
    <p:extLst>
      <p:ext uri="{BB962C8B-B14F-4D97-AF65-F5344CB8AC3E}">
        <p14:creationId xmlns:p14="http://schemas.microsoft.com/office/powerpoint/2010/main" val="8081640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E1EAE7"/>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HK"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zh-HK"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6EF31D4-1AA4-45E7-8F10-C007A9A6DDB0}" type="datetimeFigureOut">
              <a:rPr lang="zh-HK" altLang="en-US" smtClean="0"/>
              <a:t>6/6/2022</a:t>
            </a:fld>
            <a:endParaRPr lang="zh-HK"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HK"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45C72C-05F9-42DA-A32C-E89F323A6F21}" type="slidenum">
              <a:rPr lang="zh-HK" altLang="en-US" smtClean="0"/>
              <a:t>‹#›</a:t>
            </a:fld>
            <a:endParaRPr lang="zh-HK" altLang="en-US"/>
          </a:p>
        </p:txBody>
      </p:sp>
    </p:spTree>
    <p:extLst>
      <p:ext uri="{BB962C8B-B14F-4D97-AF65-F5344CB8AC3E}">
        <p14:creationId xmlns:p14="http://schemas.microsoft.com/office/powerpoint/2010/main" val="156482940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H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组合 8"/>
          <p:cNvGrpSpPr/>
          <p:nvPr/>
        </p:nvGrpSpPr>
        <p:grpSpPr>
          <a:xfrm>
            <a:off x="1134900" y="442912"/>
            <a:ext cx="10217396" cy="5334434"/>
            <a:chOff x="650293" y="-440842"/>
            <a:chExt cx="10000985" cy="5599410"/>
          </a:xfrm>
        </p:grpSpPr>
        <p:grpSp>
          <p:nvGrpSpPr>
            <p:cNvPr id="4" name="组合 3"/>
            <p:cNvGrpSpPr/>
            <p:nvPr/>
          </p:nvGrpSpPr>
          <p:grpSpPr>
            <a:xfrm>
              <a:off x="650293" y="-440842"/>
              <a:ext cx="10000985" cy="5599410"/>
              <a:chOff x="2220972" y="1040211"/>
              <a:chExt cx="6042740" cy="3383245"/>
            </a:xfrm>
          </p:grpSpPr>
          <p:sp>
            <p:nvSpPr>
              <p:cNvPr id="5" name="矩形 5"/>
              <p:cNvSpPr/>
              <p:nvPr/>
            </p:nvSpPr>
            <p:spPr>
              <a:xfrm>
                <a:off x="2220972" y="1040211"/>
                <a:ext cx="4753554" cy="3348918"/>
              </a:xfrm>
              <a:custGeom>
                <a:avLst/>
                <a:gdLst>
                  <a:gd name="connsiteX0" fmla="*/ 0 w 4877707"/>
                  <a:gd name="connsiteY0" fmla="*/ 0 h 3280228"/>
                  <a:gd name="connsiteX1" fmla="*/ 4877707 w 4877707"/>
                  <a:gd name="connsiteY1" fmla="*/ 0 h 3280228"/>
                  <a:gd name="connsiteX2" fmla="*/ 4877707 w 4877707"/>
                  <a:gd name="connsiteY2" fmla="*/ 3280228 h 3280228"/>
                  <a:gd name="connsiteX3" fmla="*/ 0 w 4877707"/>
                  <a:gd name="connsiteY3" fmla="*/ 3280228 h 3280228"/>
                  <a:gd name="connsiteX4" fmla="*/ 0 w 4877707"/>
                  <a:gd name="connsiteY4" fmla="*/ 0 h 3280228"/>
                  <a:gd name="connsiteX0" fmla="*/ 0 w 4877707"/>
                  <a:gd name="connsiteY0" fmla="*/ 0 h 3367314"/>
                  <a:gd name="connsiteX1" fmla="*/ 4877707 w 4877707"/>
                  <a:gd name="connsiteY1" fmla="*/ 0 h 3367314"/>
                  <a:gd name="connsiteX2" fmla="*/ 2903764 w 4877707"/>
                  <a:gd name="connsiteY2" fmla="*/ 3367314 h 3367314"/>
                  <a:gd name="connsiteX3" fmla="*/ 0 w 4877707"/>
                  <a:gd name="connsiteY3" fmla="*/ 3280228 h 3367314"/>
                  <a:gd name="connsiteX4" fmla="*/ 0 w 4877707"/>
                  <a:gd name="connsiteY4" fmla="*/ 0 h 3367314"/>
                  <a:gd name="connsiteX0" fmla="*/ 0 w 5138965"/>
                  <a:gd name="connsiteY0" fmla="*/ 1277257 h 3367314"/>
                  <a:gd name="connsiteX1" fmla="*/ 5138965 w 5138965"/>
                  <a:gd name="connsiteY1" fmla="*/ 0 h 3367314"/>
                  <a:gd name="connsiteX2" fmla="*/ 3165022 w 5138965"/>
                  <a:gd name="connsiteY2" fmla="*/ 3367314 h 3367314"/>
                  <a:gd name="connsiteX3" fmla="*/ 261258 w 5138965"/>
                  <a:gd name="connsiteY3" fmla="*/ 3280228 h 3367314"/>
                  <a:gd name="connsiteX4" fmla="*/ 0 w 5138965"/>
                  <a:gd name="connsiteY4" fmla="*/ 1277257 h 3367314"/>
                  <a:gd name="connsiteX0" fmla="*/ 0 w 3165022"/>
                  <a:gd name="connsiteY0" fmla="*/ 0 h 2090057"/>
                  <a:gd name="connsiteX1" fmla="*/ 2642508 w 3165022"/>
                  <a:gd name="connsiteY1" fmla="*/ 1407886 h 2090057"/>
                  <a:gd name="connsiteX2" fmla="*/ 3165022 w 3165022"/>
                  <a:gd name="connsiteY2" fmla="*/ 2090057 h 2090057"/>
                  <a:gd name="connsiteX3" fmla="*/ 261258 w 3165022"/>
                  <a:gd name="connsiteY3" fmla="*/ 2002971 h 2090057"/>
                  <a:gd name="connsiteX4" fmla="*/ 0 w 3165022"/>
                  <a:gd name="connsiteY4" fmla="*/ 0 h 2090057"/>
                  <a:gd name="connsiteX0" fmla="*/ 0 w 3469822"/>
                  <a:gd name="connsiteY0" fmla="*/ 0 h 2090057"/>
                  <a:gd name="connsiteX1" fmla="*/ 3469822 w 3469822"/>
                  <a:gd name="connsiteY1" fmla="*/ 493486 h 2090057"/>
                  <a:gd name="connsiteX2" fmla="*/ 3165022 w 3469822"/>
                  <a:gd name="connsiteY2" fmla="*/ 2090057 h 2090057"/>
                  <a:gd name="connsiteX3" fmla="*/ 261258 w 3469822"/>
                  <a:gd name="connsiteY3" fmla="*/ 2002971 h 2090057"/>
                  <a:gd name="connsiteX4" fmla="*/ 0 w 3469822"/>
                  <a:gd name="connsiteY4" fmla="*/ 0 h 20900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69822" h="2090057">
                    <a:moveTo>
                      <a:pt x="0" y="0"/>
                    </a:moveTo>
                    <a:lnTo>
                      <a:pt x="3469822" y="493486"/>
                    </a:lnTo>
                    <a:lnTo>
                      <a:pt x="3165022" y="2090057"/>
                    </a:lnTo>
                    <a:lnTo>
                      <a:pt x="261258" y="2002971"/>
                    </a:lnTo>
                    <a:lnTo>
                      <a:pt x="0" y="0"/>
                    </a:lnTo>
                    <a:close/>
                  </a:path>
                </a:pathLst>
              </a:custGeom>
              <a:solidFill>
                <a:srgbClr val="27A98C">
                  <a:alpha val="5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HK"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6" name="矩形 6"/>
              <p:cNvSpPr/>
              <p:nvPr/>
            </p:nvSpPr>
            <p:spPr>
              <a:xfrm>
                <a:off x="4026807" y="1232604"/>
                <a:ext cx="4236905" cy="3190852"/>
              </a:xfrm>
              <a:custGeom>
                <a:avLst/>
                <a:gdLst>
                  <a:gd name="connsiteX0" fmla="*/ 0 w 1117601"/>
                  <a:gd name="connsiteY0" fmla="*/ 0 h 1422400"/>
                  <a:gd name="connsiteX1" fmla="*/ 1117601 w 1117601"/>
                  <a:gd name="connsiteY1" fmla="*/ 0 h 1422400"/>
                  <a:gd name="connsiteX2" fmla="*/ 1117601 w 1117601"/>
                  <a:gd name="connsiteY2" fmla="*/ 1422400 h 1422400"/>
                  <a:gd name="connsiteX3" fmla="*/ 0 w 1117601"/>
                  <a:gd name="connsiteY3" fmla="*/ 1422400 h 1422400"/>
                  <a:gd name="connsiteX4" fmla="*/ 0 w 1117601"/>
                  <a:gd name="connsiteY4" fmla="*/ 0 h 1422400"/>
                  <a:gd name="connsiteX0" fmla="*/ 1378857 w 2496458"/>
                  <a:gd name="connsiteY0" fmla="*/ 0 h 1422400"/>
                  <a:gd name="connsiteX1" fmla="*/ 2496458 w 2496458"/>
                  <a:gd name="connsiteY1" fmla="*/ 0 h 1422400"/>
                  <a:gd name="connsiteX2" fmla="*/ 2496458 w 2496458"/>
                  <a:gd name="connsiteY2" fmla="*/ 1422400 h 1422400"/>
                  <a:gd name="connsiteX3" fmla="*/ 0 w 2496458"/>
                  <a:gd name="connsiteY3" fmla="*/ 1422400 h 1422400"/>
                  <a:gd name="connsiteX4" fmla="*/ 1378857 w 2496458"/>
                  <a:gd name="connsiteY4" fmla="*/ 0 h 1422400"/>
                  <a:gd name="connsiteX0" fmla="*/ 14515 w 2496458"/>
                  <a:gd name="connsiteY0" fmla="*/ 0 h 1582057"/>
                  <a:gd name="connsiteX1" fmla="*/ 2496458 w 2496458"/>
                  <a:gd name="connsiteY1" fmla="*/ 159657 h 1582057"/>
                  <a:gd name="connsiteX2" fmla="*/ 2496458 w 2496458"/>
                  <a:gd name="connsiteY2" fmla="*/ 1582057 h 1582057"/>
                  <a:gd name="connsiteX3" fmla="*/ 0 w 2496458"/>
                  <a:gd name="connsiteY3" fmla="*/ 1582057 h 1582057"/>
                  <a:gd name="connsiteX4" fmla="*/ 14515 w 2496458"/>
                  <a:gd name="connsiteY4" fmla="*/ 0 h 1582057"/>
                  <a:gd name="connsiteX0" fmla="*/ 14515 w 3396344"/>
                  <a:gd name="connsiteY0" fmla="*/ 0 h 1582057"/>
                  <a:gd name="connsiteX1" fmla="*/ 3396344 w 3396344"/>
                  <a:gd name="connsiteY1" fmla="*/ 14514 h 1582057"/>
                  <a:gd name="connsiteX2" fmla="*/ 2496458 w 3396344"/>
                  <a:gd name="connsiteY2" fmla="*/ 1582057 h 1582057"/>
                  <a:gd name="connsiteX3" fmla="*/ 0 w 3396344"/>
                  <a:gd name="connsiteY3" fmla="*/ 1582057 h 1582057"/>
                  <a:gd name="connsiteX4" fmla="*/ 14515 w 3396344"/>
                  <a:gd name="connsiteY4" fmla="*/ 0 h 1582057"/>
                  <a:gd name="connsiteX0" fmla="*/ 14515 w 3396344"/>
                  <a:gd name="connsiteY0" fmla="*/ 0 h 1915885"/>
                  <a:gd name="connsiteX1" fmla="*/ 3396344 w 3396344"/>
                  <a:gd name="connsiteY1" fmla="*/ 14514 h 1915885"/>
                  <a:gd name="connsiteX2" fmla="*/ 2801258 w 3396344"/>
                  <a:gd name="connsiteY2" fmla="*/ 1915885 h 1915885"/>
                  <a:gd name="connsiteX3" fmla="*/ 0 w 3396344"/>
                  <a:gd name="connsiteY3" fmla="*/ 1582057 h 1915885"/>
                  <a:gd name="connsiteX4" fmla="*/ 14515 w 3396344"/>
                  <a:gd name="connsiteY4" fmla="*/ 0 h 19158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6344" h="1915885">
                    <a:moveTo>
                      <a:pt x="14515" y="0"/>
                    </a:moveTo>
                    <a:lnTo>
                      <a:pt x="3396344" y="14514"/>
                    </a:lnTo>
                    <a:lnTo>
                      <a:pt x="2801258" y="1915885"/>
                    </a:lnTo>
                    <a:lnTo>
                      <a:pt x="0" y="1582057"/>
                    </a:lnTo>
                    <a:lnTo>
                      <a:pt x="14515" y="0"/>
                    </a:lnTo>
                    <a:close/>
                  </a:path>
                </a:pathLst>
              </a:custGeom>
              <a:solidFill>
                <a:srgbClr val="27A98C">
                  <a:alpha val="5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HK"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grpSp>
        <p:sp>
          <p:nvSpPr>
            <p:cNvPr id="7" name="文本框 6"/>
            <p:cNvSpPr txBox="1"/>
            <p:nvPr/>
          </p:nvSpPr>
          <p:spPr>
            <a:xfrm>
              <a:off x="1418888" y="-106705"/>
              <a:ext cx="8371254" cy="480131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5400" b="1" i="0" u="none" strike="noStrike" kern="1200" cap="none" spc="0" normalizeH="0" baseline="0" noProof="0" dirty="0">
                  <a:ln>
                    <a:noFill/>
                  </a:ln>
                  <a:solidFill>
                    <a:srgbClr val="4472C4">
                      <a:lumMod val="75000"/>
                    </a:srgbClr>
                  </a:solidFill>
                  <a:effectLst/>
                  <a:uLnTx/>
                  <a:uFillTx/>
                  <a:latin typeface="微軟正黑體" panose="020B0604030504040204" pitchFamily="34" charset="-120"/>
                  <a:ea typeface="微軟正黑體" panose="020B0604030504040204" pitchFamily="34" charset="-120"/>
                  <a:cs typeface="+mn-cs"/>
                </a:rPr>
                <a:t>本校自</a:t>
              </a:r>
              <a:r>
                <a:rPr kumimoji="0" lang="en-US" altLang="zh-TW" sz="5400" b="1" i="0" u="none" strike="noStrike" kern="1200" cap="none" spc="0" normalizeH="0" baseline="0" noProof="0" dirty="0">
                  <a:ln>
                    <a:noFill/>
                  </a:ln>
                  <a:solidFill>
                    <a:srgbClr val="4472C4">
                      <a:lumMod val="75000"/>
                    </a:srgbClr>
                  </a:solidFill>
                  <a:effectLst/>
                  <a:uLnTx/>
                  <a:uFillTx/>
                  <a:latin typeface="微軟正黑體" panose="020B0604030504040204" pitchFamily="34" charset="-120"/>
                  <a:ea typeface="微軟正黑體" panose="020B0604030504040204" pitchFamily="34" charset="-120"/>
                  <a:cs typeface="+mn-cs"/>
                </a:rPr>
                <a:t>110-2</a:t>
              </a:r>
              <a:r>
                <a:rPr kumimoji="0" lang="zh-TW" altLang="en-US" sz="5400" b="1" i="0" u="none" strike="noStrike" kern="1200" cap="none" spc="0" normalizeH="0" baseline="0" noProof="0" dirty="0">
                  <a:ln>
                    <a:noFill/>
                  </a:ln>
                  <a:solidFill>
                    <a:srgbClr val="4472C4">
                      <a:lumMod val="75000"/>
                    </a:srgbClr>
                  </a:solidFill>
                  <a:effectLst/>
                  <a:uLnTx/>
                  <a:uFillTx/>
                  <a:latin typeface="微軟正黑體" panose="020B0604030504040204" pitchFamily="34" charset="-120"/>
                  <a:ea typeface="微軟正黑體" panose="020B0604030504040204" pitchFamily="34" charset="-120"/>
                  <a:cs typeface="+mn-cs"/>
                </a:rPr>
                <a:t>起取消日間部學士班學生學業成績退學   之規定    </a:t>
              </a:r>
              <a:endParaRPr kumimoji="0" lang="en-US" altLang="zh-TW" sz="5400" b="1" i="0" u="none" strike="noStrike" kern="1200" cap="none" spc="0" normalizeH="0" baseline="0" noProof="0" dirty="0">
                <a:ln>
                  <a:noFill/>
                </a:ln>
                <a:solidFill>
                  <a:srgbClr val="4472C4">
                    <a:lumMod val="75000"/>
                  </a:srgbClr>
                </a:solidFill>
                <a:effectLst/>
                <a:uLnTx/>
                <a:uFillTx/>
                <a:latin typeface="微軟正黑體" panose="020B0604030504040204" pitchFamily="34" charset="-120"/>
                <a:ea typeface="微軟正黑體" panose="020B0604030504040204" pitchFamily="34" charset="-12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4800" b="1" i="0" u="none" strike="noStrike" kern="1200" cap="none" spc="0" normalizeH="0" baseline="0" noProof="0" dirty="0">
                  <a:ln>
                    <a:noFill/>
                  </a:ln>
                  <a:solidFill>
                    <a:srgbClr val="FFC000">
                      <a:lumMod val="60000"/>
                      <a:lumOff val="40000"/>
                    </a:srgbClr>
                  </a:solidFill>
                  <a:effectLst/>
                  <a:uLnTx/>
                  <a:uFillTx/>
                  <a:latin typeface="微軟正黑體" panose="020B0604030504040204" pitchFamily="34" charset="-120"/>
                  <a:ea typeface="微軟正黑體" panose="020B0604030504040204" pitchFamily="34" charset="-120"/>
                  <a:cs typeface="+mn-cs"/>
                </a:rPr>
                <a:t>（含一般生累計三次二分之一學分不及格及特別生累計兩次三分之二學分不及格）</a:t>
              </a:r>
              <a:endParaRPr kumimoji="0" lang="zh-HK" altLang="en-US" sz="23900" b="1" i="0" u="none" strike="noStrike" kern="1200" cap="none" spc="0" normalizeH="0" baseline="0" noProof="0" dirty="0">
                <a:ln>
                  <a:noFill/>
                </a:ln>
                <a:solidFill>
                  <a:srgbClr val="FFC000">
                    <a:lumMod val="60000"/>
                    <a:lumOff val="40000"/>
                  </a:srgbClr>
                </a:solidFill>
                <a:effectLst/>
                <a:uLnTx/>
                <a:uFillTx/>
                <a:latin typeface="微軟正黑體" panose="020B0604030504040204" pitchFamily="34" charset="-120"/>
                <a:ea typeface="微軟正黑體" panose="020B0604030504040204" pitchFamily="34" charset="-120"/>
                <a:cs typeface="+mn-cs"/>
              </a:endParaRPr>
            </a:p>
          </p:txBody>
        </p:sp>
      </p:grpSp>
      <p:grpSp>
        <p:nvGrpSpPr>
          <p:cNvPr id="17" name="组合 16"/>
          <p:cNvGrpSpPr/>
          <p:nvPr/>
        </p:nvGrpSpPr>
        <p:grpSpPr>
          <a:xfrm>
            <a:off x="10195495" y="-228600"/>
            <a:ext cx="2220342" cy="2249379"/>
            <a:chOff x="10195495" y="-228600"/>
            <a:chExt cx="2220342" cy="2249379"/>
          </a:xfrm>
        </p:grpSpPr>
        <p:sp>
          <p:nvSpPr>
            <p:cNvPr id="10" name="椭圆 9"/>
            <p:cNvSpPr/>
            <p:nvPr/>
          </p:nvSpPr>
          <p:spPr>
            <a:xfrm>
              <a:off x="10478295" y="1835041"/>
              <a:ext cx="185738" cy="185738"/>
            </a:xfrm>
            <a:prstGeom prst="ellipse">
              <a:avLst/>
            </a:prstGeom>
            <a:solidFill>
              <a:srgbClr val="5B9081">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HK"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11" name="椭圆 10"/>
            <p:cNvSpPr/>
            <p:nvPr/>
          </p:nvSpPr>
          <p:spPr>
            <a:xfrm>
              <a:off x="10807125" y="1450056"/>
              <a:ext cx="457200" cy="457200"/>
            </a:xfrm>
            <a:prstGeom prst="ellipse">
              <a:avLst/>
            </a:prstGeom>
            <a:solidFill>
              <a:srgbClr val="5BBB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HK"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12" name="椭圆 11"/>
            <p:cNvSpPr/>
            <p:nvPr/>
          </p:nvSpPr>
          <p:spPr>
            <a:xfrm>
              <a:off x="10195495" y="163524"/>
              <a:ext cx="840230" cy="840230"/>
            </a:xfrm>
            <a:prstGeom prst="ellipse">
              <a:avLst/>
            </a:prstGeom>
            <a:solidFill>
              <a:srgbClr val="5B9081">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HK"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14" name="椭圆 13"/>
            <p:cNvSpPr/>
            <p:nvPr/>
          </p:nvSpPr>
          <p:spPr>
            <a:xfrm>
              <a:off x="11072812" y="-228600"/>
              <a:ext cx="1343025" cy="1343025"/>
            </a:xfrm>
            <a:prstGeom prst="ellipse">
              <a:avLst/>
            </a:prstGeom>
            <a:solidFill>
              <a:srgbClr val="5BBB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HK"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13" name="椭圆 12"/>
            <p:cNvSpPr/>
            <p:nvPr/>
          </p:nvSpPr>
          <p:spPr>
            <a:xfrm>
              <a:off x="11072812" y="723337"/>
              <a:ext cx="558968" cy="558968"/>
            </a:xfrm>
            <a:prstGeom prst="ellipse">
              <a:avLst/>
            </a:prstGeom>
            <a:solidFill>
              <a:srgbClr val="5B9081">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HK"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16" name="椭圆 15"/>
            <p:cNvSpPr/>
            <p:nvPr/>
          </p:nvSpPr>
          <p:spPr>
            <a:xfrm>
              <a:off x="11631780" y="55973"/>
              <a:ext cx="558968" cy="558968"/>
            </a:xfrm>
            <a:prstGeom prst="ellipse">
              <a:avLst/>
            </a:prstGeom>
            <a:solidFill>
              <a:srgbClr val="5B9081">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HK"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grpSp>
      <p:grpSp>
        <p:nvGrpSpPr>
          <p:cNvPr id="18" name="组合 17"/>
          <p:cNvGrpSpPr/>
          <p:nvPr/>
        </p:nvGrpSpPr>
        <p:grpSpPr>
          <a:xfrm flipH="1" flipV="1">
            <a:off x="-332871" y="4909574"/>
            <a:ext cx="2220342" cy="2249379"/>
            <a:chOff x="10195495" y="-228600"/>
            <a:chExt cx="2220342" cy="2249379"/>
          </a:xfrm>
        </p:grpSpPr>
        <p:sp>
          <p:nvSpPr>
            <p:cNvPr id="19" name="椭圆 18"/>
            <p:cNvSpPr/>
            <p:nvPr/>
          </p:nvSpPr>
          <p:spPr>
            <a:xfrm>
              <a:off x="10478295" y="1835041"/>
              <a:ext cx="185738" cy="185738"/>
            </a:xfrm>
            <a:prstGeom prst="ellipse">
              <a:avLst/>
            </a:prstGeom>
            <a:solidFill>
              <a:srgbClr val="5B9081">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HK"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20" name="椭圆 19"/>
            <p:cNvSpPr/>
            <p:nvPr/>
          </p:nvSpPr>
          <p:spPr>
            <a:xfrm>
              <a:off x="10807125" y="1450056"/>
              <a:ext cx="457200" cy="457200"/>
            </a:xfrm>
            <a:prstGeom prst="ellipse">
              <a:avLst/>
            </a:prstGeom>
            <a:solidFill>
              <a:srgbClr val="5BBB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HK"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21" name="椭圆 20"/>
            <p:cNvSpPr/>
            <p:nvPr/>
          </p:nvSpPr>
          <p:spPr>
            <a:xfrm>
              <a:off x="10195495" y="163524"/>
              <a:ext cx="840230" cy="840230"/>
            </a:xfrm>
            <a:prstGeom prst="ellipse">
              <a:avLst/>
            </a:prstGeom>
            <a:solidFill>
              <a:srgbClr val="5B9081">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HK"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22" name="椭圆 21"/>
            <p:cNvSpPr/>
            <p:nvPr/>
          </p:nvSpPr>
          <p:spPr>
            <a:xfrm>
              <a:off x="11072812" y="-228600"/>
              <a:ext cx="1343025" cy="1343025"/>
            </a:xfrm>
            <a:prstGeom prst="ellipse">
              <a:avLst/>
            </a:prstGeom>
            <a:solidFill>
              <a:srgbClr val="5BBB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HK"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23" name="椭圆 22"/>
            <p:cNvSpPr/>
            <p:nvPr/>
          </p:nvSpPr>
          <p:spPr>
            <a:xfrm>
              <a:off x="11072812" y="723337"/>
              <a:ext cx="558968" cy="558968"/>
            </a:xfrm>
            <a:prstGeom prst="ellipse">
              <a:avLst/>
            </a:prstGeom>
            <a:solidFill>
              <a:srgbClr val="5B9081">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HK"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24" name="椭圆 23"/>
            <p:cNvSpPr/>
            <p:nvPr/>
          </p:nvSpPr>
          <p:spPr>
            <a:xfrm>
              <a:off x="11631780" y="55973"/>
              <a:ext cx="558968" cy="558968"/>
            </a:xfrm>
            <a:prstGeom prst="ellipse">
              <a:avLst/>
            </a:prstGeom>
            <a:solidFill>
              <a:srgbClr val="5B9081">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HK"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grpSp>
      <p:sp>
        <p:nvSpPr>
          <p:cNvPr id="2" name="矩形 1">
            <a:extLst>
              <a:ext uri="{FF2B5EF4-FFF2-40B4-BE49-F238E27FC236}">
                <a16:creationId xmlns:a16="http://schemas.microsoft.com/office/drawing/2014/main" id="{A4BC0C9A-D117-4B57-87D0-6E79EA4170A3}"/>
              </a:ext>
            </a:extLst>
          </p:cNvPr>
          <p:cNvSpPr/>
          <p:nvPr/>
        </p:nvSpPr>
        <p:spPr>
          <a:xfrm>
            <a:off x="6282389" y="6346714"/>
            <a:ext cx="5628875" cy="400110"/>
          </a:xfrm>
          <a:prstGeom prst="rect">
            <a:avLst/>
          </a:prstGeom>
        </p:spPr>
        <p:txBody>
          <a:bodyPr wrap="square">
            <a:spAutoFit/>
          </a:bodyPr>
          <a:lstStyle/>
          <a:p>
            <a:r>
              <a:rPr lang="zh-TW" altLang="en-US" sz="2000" dirty="0">
                <a:latin typeface="微軟正黑體" panose="020B0604030504040204" pitchFamily="34" charset="-120"/>
                <a:ea typeface="微軟正黑體" panose="020B0604030504040204" pitchFamily="34" charset="-120"/>
              </a:rPr>
              <a:t>*相關修正法規業更新於註冊課務 組「法規專區」</a:t>
            </a:r>
          </a:p>
        </p:txBody>
      </p:sp>
    </p:spTree>
    <p:extLst>
      <p:ext uri="{BB962C8B-B14F-4D97-AF65-F5344CB8AC3E}">
        <p14:creationId xmlns:p14="http://schemas.microsoft.com/office/powerpoint/2010/main" val="3203035061"/>
      </p:ext>
    </p:extLst>
  </p:cSld>
  <p:clrMapOvr>
    <a:masterClrMapping/>
  </p:clrMapOvr>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TotalTime>
  <Words>50</Words>
  <Application>Microsoft Office PowerPoint</Application>
  <PresentationFormat>寬螢幕</PresentationFormat>
  <Paragraphs>3</Paragraphs>
  <Slides>1</Slides>
  <Notes>0</Notes>
  <HiddenSlides>0</HiddenSlides>
  <MMClips>0</MMClips>
  <ScaleCrop>false</ScaleCrop>
  <HeadingPairs>
    <vt:vector size="6" baseType="variant">
      <vt:variant>
        <vt:lpstr>使用字型</vt:lpstr>
      </vt:variant>
      <vt:variant>
        <vt:i4>6</vt:i4>
      </vt:variant>
      <vt:variant>
        <vt:lpstr>佈景主題</vt:lpstr>
      </vt:variant>
      <vt:variant>
        <vt:i4>1</vt:i4>
      </vt:variant>
      <vt:variant>
        <vt:lpstr>投影片標題</vt:lpstr>
      </vt:variant>
      <vt:variant>
        <vt:i4>1</vt:i4>
      </vt:variant>
    </vt:vector>
  </HeadingPairs>
  <TitlesOfParts>
    <vt:vector size="8" baseType="lpstr">
      <vt:lpstr>宋体</vt:lpstr>
      <vt:lpstr>微軟正黑體</vt:lpstr>
      <vt:lpstr>新細明體</vt:lpstr>
      <vt:lpstr>Arial</vt:lpstr>
      <vt:lpstr>Calibri</vt:lpstr>
      <vt:lpstr>Calibri Light</vt:lpstr>
      <vt:lpstr>Office 主题</vt:lpstr>
      <vt:lpstr>PowerPoint 簡報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User</dc:creator>
  <cp:lastModifiedBy>User</cp:lastModifiedBy>
  <cp:revision>2</cp:revision>
  <cp:lastPrinted>2022-06-06T03:31:12Z</cp:lastPrinted>
  <dcterms:created xsi:type="dcterms:W3CDTF">2022-06-06T03:30:08Z</dcterms:created>
  <dcterms:modified xsi:type="dcterms:W3CDTF">2022-06-06T03:36:57Z</dcterms:modified>
</cp:coreProperties>
</file>